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3" r:id="rId2"/>
    <p:sldId id="264" r:id="rId3"/>
    <p:sldId id="299" r:id="rId4"/>
    <p:sldId id="302" r:id="rId5"/>
    <p:sldId id="301" r:id="rId6"/>
    <p:sldId id="303" r:id="rId7"/>
    <p:sldId id="298" r:id="rId8"/>
    <p:sldId id="261" r:id="rId9"/>
    <p:sldId id="293" r:id="rId10"/>
    <p:sldId id="294" r:id="rId11"/>
    <p:sldId id="295" r:id="rId12"/>
    <p:sldId id="296" r:id="rId13"/>
    <p:sldId id="297" r:id="rId14"/>
    <p:sldId id="289" r:id="rId15"/>
    <p:sldId id="287" r:id="rId16"/>
    <p:sldId id="286" r:id="rId17"/>
    <p:sldId id="27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omée Sanna" initials="BS" lastIdx="1" clrIdx="0">
    <p:extLst>
      <p:ext uri="{19B8F6BF-5375-455C-9EA6-DF929625EA0E}">
        <p15:presenceInfo xmlns:p15="http://schemas.microsoft.com/office/powerpoint/2012/main" userId="S::Sanna.Bromee@regionostergotland.se::078fac23-2170-47f7-935d-138322abbe5b" providerId="AD"/>
      </p:ext>
    </p:extLst>
  </p:cmAuthor>
  <p:cmAuthor id="2" name="Götmar Anna" initials="GA" lastIdx="1" clrIdx="1">
    <p:extLst>
      <p:ext uri="{19B8F6BF-5375-455C-9EA6-DF929625EA0E}">
        <p15:presenceInfo xmlns:p15="http://schemas.microsoft.com/office/powerpoint/2012/main" userId="S-1-5-21-3333221951-3734500458-1540040394-2443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93FF"/>
    <a:srgbClr val="549EF8"/>
    <a:srgbClr val="B8462B"/>
    <a:srgbClr val="FEDCCE"/>
    <a:srgbClr val="FDC9B4"/>
    <a:srgbClr val="FFDDDE"/>
    <a:srgbClr val="6F122E"/>
    <a:srgbClr val="9D1E52"/>
    <a:srgbClr val="FB575C"/>
    <a:srgbClr val="D47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979" autoAdjust="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2C847F-84E3-42AF-A07E-A8329D91AC85}" type="datetimeFigureOut">
              <a:rPr lang="sv-SE" smtClean="0"/>
              <a:t>2022-09-22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A786AA-019F-4545-89D2-9D10920C72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6308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K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786AA-019F-4545-89D2-9D10920C72F7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55314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K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786AA-019F-4545-89D2-9D10920C72F7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14997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K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786AA-019F-4545-89D2-9D10920C72F7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5356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K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786AA-019F-4545-89D2-9D10920C72F7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31105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786AA-019F-4545-89D2-9D10920C72F7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03904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786AA-019F-4545-89D2-9D10920C72F7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27190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K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786AA-019F-4545-89D2-9D10920C72F7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37979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A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786AA-019F-4545-89D2-9D10920C72F7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57048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 6">
            <a:extLst>
              <a:ext uri="{FF2B5EF4-FFF2-40B4-BE49-F238E27FC236}">
                <a16:creationId xmlns:a16="http://schemas.microsoft.com/office/drawing/2014/main" id="{E61FE2F9-2825-4018-AB8F-E0C671E28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6425711" cy="6483274"/>
          </a:xfrm>
          <a:custGeom>
            <a:avLst/>
            <a:gdLst>
              <a:gd name="connsiteX0" fmla="*/ 1143739 w 6425711"/>
              <a:gd name="connsiteY0" fmla="*/ 1351755 h 6483274"/>
              <a:gd name="connsiteX1" fmla="*/ 0 w 6425711"/>
              <a:gd name="connsiteY1" fmla="*/ 1129129 h 6483274"/>
              <a:gd name="connsiteX2" fmla="*/ 0 w 6425711"/>
              <a:gd name="connsiteY2" fmla="*/ 855021 h 6483274"/>
              <a:gd name="connsiteX3" fmla="*/ 417423 w 6425711"/>
              <a:gd name="connsiteY3" fmla="*/ 936419 h 6483274"/>
              <a:gd name="connsiteX4" fmla="*/ 0 w 6425711"/>
              <a:gd name="connsiteY4" fmla="*/ 460557 h 6483274"/>
              <a:gd name="connsiteX5" fmla="*/ 0 w 6425711"/>
              <a:gd name="connsiteY5" fmla="*/ 52178 h 6483274"/>
              <a:gd name="connsiteX6" fmla="*/ 1143739 w 6425711"/>
              <a:gd name="connsiteY6" fmla="*/ 1351755 h 6483274"/>
              <a:gd name="connsiteX7" fmla="*/ 0 w 6425711"/>
              <a:gd name="connsiteY7" fmla="*/ 2112160 h 6483274"/>
              <a:gd name="connsiteX8" fmla="*/ 0 w 6425711"/>
              <a:gd name="connsiteY8" fmla="*/ 2390442 h 6483274"/>
              <a:gd name="connsiteX9" fmla="*/ 417423 w 6425711"/>
              <a:gd name="connsiteY9" fmla="*/ 2308349 h 6483274"/>
              <a:gd name="connsiteX10" fmla="*/ 0 w 6425711"/>
              <a:gd name="connsiteY10" fmla="*/ 2782820 h 6483274"/>
              <a:gd name="connsiteX11" fmla="*/ 0 w 6425711"/>
              <a:gd name="connsiteY11" fmla="*/ 3191199 h 6483274"/>
              <a:gd name="connsiteX12" fmla="*/ 1143739 w 6425711"/>
              <a:gd name="connsiteY12" fmla="*/ 1891622 h 6483274"/>
              <a:gd name="connsiteX13" fmla="*/ 4140140 w 6425711"/>
              <a:gd name="connsiteY13" fmla="*/ 672747 h 6483274"/>
              <a:gd name="connsiteX14" fmla="*/ 2793951 w 6425711"/>
              <a:gd name="connsiteY14" fmla="*/ 936419 h 6483274"/>
              <a:gd name="connsiteX15" fmla="*/ 3616971 w 6425711"/>
              <a:gd name="connsiteY15" fmla="*/ 0 h 6483274"/>
              <a:gd name="connsiteX16" fmla="*/ 3258682 w 6425711"/>
              <a:gd name="connsiteY16" fmla="*/ 0 h 6483274"/>
              <a:gd name="connsiteX17" fmla="*/ 2069027 w 6425711"/>
              <a:gd name="connsiteY17" fmla="*/ 1351755 h 6483274"/>
              <a:gd name="connsiteX18" fmla="*/ 4193014 w 6425711"/>
              <a:gd name="connsiteY18" fmla="*/ 934332 h 6483274"/>
              <a:gd name="connsiteX19" fmla="*/ 4958290 w 6425711"/>
              <a:gd name="connsiteY19" fmla="*/ 372202 h 6483274"/>
              <a:gd name="connsiteX20" fmla="*/ 5412585 w 6425711"/>
              <a:gd name="connsiteY20" fmla="*/ 0 h 6483274"/>
              <a:gd name="connsiteX21" fmla="*/ 4957594 w 6425711"/>
              <a:gd name="connsiteY21" fmla="*/ 0 h 6483274"/>
              <a:gd name="connsiteX22" fmla="*/ 4140140 w 6425711"/>
              <a:gd name="connsiteY22" fmla="*/ 672747 h 6483274"/>
              <a:gd name="connsiteX23" fmla="*/ 1977194 w 6425711"/>
              <a:gd name="connsiteY23" fmla="*/ 0 h 6483274"/>
              <a:gd name="connsiteX24" fmla="*/ 1692650 w 6425711"/>
              <a:gd name="connsiteY24" fmla="*/ 0 h 6483274"/>
              <a:gd name="connsiteX25" fmla="*/ 1606383 w 6425711"/>
              <a:gd name="connsiteY25" fmla="*/ 252541 h 6483274"/>
              <a:gd name="connsiteX26" fmla="*/ 1519420 w 6425711"/>
              <a:gd name="connsiteY26" fmla="*/ 0 h 6483274"/>
              <a:gd name="connsiteX27" fmla="*/ 1234876 w 6425711"/>
              <a:gd name="connsiteY27" fmla="*/ 0 h 6483274"/>
              <a:gd name="connsiteX28" fmla="*/ 1605687 w 6425711"/>
              <a:gd name="connsiteY28" fmla="*/ 1081821 h 6483274"/>
              <a:gd name="connsiteX29" fmla="*/ 1977194 w 6425711"/>
              <a:gd name="connsiteY29" fmla="*/ 0 h 6483274"/>
              <a:gd name="connsiteX30" fmla="*/ 6425532 w 6425711"/>
              <a:gd name="connsiteY30" fmla="*/ 861978 h 6483274"/>
              <a:gd name="connsiteX31" fmla="*/ 5863402 w 6425711"/>
              <a:gd name="connsiteY31" fmla="*/ 525953 h 6483274"/>
              <a:gd name="connsiteX32" fmla="*/ 6024805 w 6425711"/>
              <a:gd name="connsiteY32" fmla="*/ 0 h 6483274"/>
              <a:gd name="connsiteX33" fmla="*/ 5752785 w 6425711"/>
              <a:gd name="connsiteY33" fmla="*/ 0 h 6483274"/>
              <a:gd name="connsiteX34" fmla="*/ 5370843 w 6425711"/>
              <a:gd name="connsiteY34" fmla="*/ 772928 h 6483274"/>
              <a:gd name="connsiteX35" fmla="*/ 6152120 w 6425711"/>
              <a:gd name="connsiteY35" fmla="*/ 932245 h 6483274"/>
              <a:gd name="connsiteX36" fmla="*/ 5228223 w 6425711"/>
              <a:gd name="connsiteY36" fmla="*/ 1620993 h 6483274"/>
              <a:gd name="connsiteX37" fmla="*/ 6152120 w 6425711"/>
              <a:gd name="connsiteY37" fmla="*/ 2309741 h 6483274"/>
              <a:gd name="connsiteX38" fmla="*/ 5370843 w 6425711"/>
              <a:gd name="connsiteY38" fmla="*/ 2469057 h 6483274"/>
              <a:gd name="connsiteX39" fmla="*/ 5764612 w 6425711"/>
              <a:gd name="connsiteY39" fmla="*/ 3367908 h 6483274"/>
              <a:gd name="connsiteX40" fmla="*/ 4957594 w 6425711"/>
              <a:gd name="connsiteY40" fmla="*/ 2867696 h 6483274"/>
              <a:gd name="connsiteX41" fmla="*/ 4192318 w 6425711"/>
              <a:gd name="connsiteY41" fmla="*/ 2304871 h 6483274"/>
              <a:gd name="connsiteX42" fmla="*/ 2068331 w 6425711"/>
              <a:gd name="connsiteY42" fmla="*/ 1887448 h 6483274"/>
              <a:gd name="connsiteX43" fmla="*/ 3487569 w 6425711"/>
              <a:gd name="connsiteY43" fmla="*/ 3501483 h 6483274"/>
              <a:gd name="connsiteX44" fmla="*/ 4348852 w 6425711"/>
              <a:gd name="connsiteY44" fmla="*/ 3874381 h 6483274"/>
              <a:gd name="connsiteX45" fmla="*/ 5205265 w 6425711"/>
              <a:gd name="connsiteY45" fmla="*/ 4337025 h 6483274"/>
              <a:gd name="connsiteX46" fmla="*/ 4236844 w 6425711"/>
              <a:gd name="connsiteY46" fmla="*/ 4436511 h 6483274"/>
              <a:gd name="connsiteX47" fmla="*/ 4495646 w 6425711"/>
              <a:gd name="connsiteY47" fmla="*/ 5196916 h 6483274"/>
              <a:gd name="connsiteX48" fmla="*/ 3442348 w 6425711"/>
              <a:gd name="connsiteY48" fmla="*/ 4766970 h 6483274"/>
              <a:gd name="connsiteX49" fmla="*/ 3289989 w 6425711"/>
              <a:gd name="connsiteY49" fmla="*/ 5899578 h 6483274"/>
              <a:gd name="connsiteX50" fmla="*/ 2752209 w 6425711"/>
              <a:gd name="connsiteY50" fmla="*/ 5287358 h 6483274"/>
              <a:gd name="connsiteX51" fmla="*/ 2173383 w 6425711"/>
              <a:gd name="connsiteY51" fmla="*/ 6088810 h 6483274"/>
              <a:gd name="connsiteX52" fmla="*/ 2198428 w 6425711"/>
              <a:gd name="connsiteY52" fmla="*/ 5114823 h 6483274"/>
              <a:gd name="connsiteX53" fmla="*/ 2300001 w 6425711"/>
              <a:gd name="connsiteY53" fmla="*/ 4190927 h 6483274"/>
              <a:gd name="connsiteX54" fmla="*/ 1604296 w 6425711"/>
              <a:gd name="connsiteY54" fmla="*/ 2162251 h 6483274"/>
              <a:gd name="connsiteX55" fmla="*/ 908591 w 6425711"/>
              <a:gd name="connsiteY55" fmla="*/ 4190927 h 6483274"/>
              <a:gd name="connsiteX56" fmla="*/ 1010859 w 6425711"/>
              <a:gd name="connsiteY56" fmla="*/ 5115519 h 6483274"/>
              <a:gd name="connsiteX57" fmla="*/ 1035209 w 6425711"/>
              <a:gd name="connsiteY57" fmla="*/ 6089506 h 6483274"/>
              <a:gd name="connsiteX58" fmla="*/ 460557 w 6425711"/>
              <a:gd name="connsiteY58" fmla="*/ 5287358 h 6483274"/>
              <a:gd name="connsiteX59" fmla="*/ 0 w 6425711"/>
              <a:gd name="connsiteY59" fmla="*/ 5873141 h 6483274"/>
              <a:gd name="connsiteX60" fmla="*/ 0 w 6425711"/>
              <a:gd name="connsiteY60" fmla="*/ 6159772 h 6483274"/>
              <a:gd name="connsiteX61" fmla="*/ 427163 w 6425711"/>
              <a:gd name="connsiteY61" fmla="*/ 5840443 h 6483274"/>
              <a:gd name="connsiteX62" fmla="*/ 1168784 w 6425711"/>
              <a:gd name="connsiteY62" fmla="*/ 6483275 h 6483274"/>
              <a:gd name="connsiteX63" fmla="*/ 1168784 w 6425711"/>
              <a:gd name="connsiteY63" fmla="*/ 4275107 h 6483274"/>
              <a:gd name="connsiteX64" fmla="*/ 1607079 w 6425711"/>
              <a:gd name="connsiteY64" fmla="*/ 2989444 h 6483274"/>
              <a:gd name="connsiteX65" fmla="*/ 2045373 w 6425711"/>
              <a:gd name="connsiteY65" fmla="*/ 4275107 h 6483274"/>
              <a:gd name="connsiteX66" fmla="*/ 2045373 w 6425711"/>
              <a:gd name="connsiteY66" fmla="*/ 6483275 h 6483274"/>
              <a:gd name="connsiteX67" fmla="*/ 2782820 w 6425711"/>
              <a:gd name="connsiteY67" fmla="*/ 5843922 h 6483274"/>
              <a:gd name="connsiteX68" fmla="*/ 3363038 w 6425711"/>
              <a:gd name="connsiteY68" fmla="*/ 6178556 h 6483274"/>
              <a:gd name="connsiteX69" fmla="*/ 3772113 w 6425711"/>
              <a:gd name="connsiteY69" fmla="*/ 5349276 h 6483274"/>
              <a:gd name="connsiteX70" fmla="*/ 4691835 w 6425711"/>
              <a:gd name="connsiteY70" fmla="*/ 5404236 h 6483274"/>
              <a:gd name="connsiteX71" fmla="*/ 4691835 w 6425711"/>
              <a:gd name="connsiteY71" fmla="*/ 4748187 h 6483274"/>
              <a:gd name="connsiteX72" fmla="*/ 5603904 w 6425711"/>
              <a:gd name="connsiteY72" fmla="*/ 4428162 h 6483274"/>
              <a:gd name="connsiteX73" fmla="*/ 3685845 w 6425711"/>
              <a:gd name="connsiteY73" fmla="*/ 3330340 h 6483274"/>
              <a:gd name="connsiteX74" fmla="*/ 2793951 w 6425711"/>
              <a:gd name="connsiteY74" fmla="*/ 2304871 h 6483274"/>
              <a:gd name="connsiteX75" fmla="*/ 4140140 w 6425711"/>
              <a:gd name="connsiteY75" fmla="*/ 2569239 h 6483274"/>
              <a:gd name="connsiteX76" fmla="*/ 6037328 w 6425711"/>
              <a:gd name="connsiteY76" fmla="*/ 3680279 h 6483274"/>
              <a:gd name="connsiteX77" fmla="*/ 5863402 w 6425711"/>
              <a:gd name="connsiteY77" fmla="*/ 2715336 h 6483274"/>
              <a:gd name="connsiteX78" fmla="*/ 6425532 w 6425711"/>
              <a:gd name="connsiteY78" fmla="*/ 2380007 h 6483274"/>
              <a:gd name="connsiteX79" fmla="*/ 5892621 w 6425711"/>
              <a:gd name="connsiteY79" fmla="*/ 1620993 h 6483274"/>
              <a:gd name="connsiteX80" fmla="*/ 6425532 w 6425711"/>
              <a:gd name="connsiteY80" fmla="*/ 861978 h 6483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6425711" h="6483274">
                <a:moveTo>
                  <a:pt x="1143739" y="1351755"/>
                </a:moveTo>
                <a:lnTo>
                  <a:pt x="0" y="1129129"/>
                </a:lnTo>
                <a:lnTo>
                  <a:pt x="0" y="855021"/>
                </a:lnTo>
                <a:lnTo>
                  <a:pt x="417423" y="936419"/>
                </a:lnTo>
                <a:lnTo>
                  <a:pt x="0" y="460557"/>
                </a:lnTo>
                <a:lnTo>
                  <a:pt x="0" y="52178"/>
                </a:lnTo>
                <a:cubicBezTo>
                  <a:pt x="461948" y="578131"/>
                  <a:pt x="1107562" y="1310708"/>
                  <a:pt x="1143739" y="1351755"/>
                </a:cubicBezTo>
                <a:close/>
                <a:moveTo>
                  <a:pt x="0" y="2112160"/>
                </a:moveTo>
                <a:lnTo>
                  <a:pt x="0" y="2390442"/>
                </a:lnTo>
                <a:lnTo>
                  <a:pt x="417423" y="2308349"/>
                </a:lnTo>
                <a:lnTo>
                  <a:pt x="0" y="2782820"/>
                </a:lnTo>
                <a:lnTo>
                  <a:pt x="0" y="3191199"/>
                </a:lnTo>
                <a:cubicBezTo>
                  <a:pt x="461948" y="2665246"/>
                  <a:pt x="1107562" y="1932668"/>
                  <a:pt x="1143739" y="1891622"/>
                </a:cubicBezTo>
                <a:close/>
                <a:moveTo>
                  <a:pt x="4140140" y="672747"/>
                </a:moveTo>
                <a:cubicBezTo>
                  <a:pt x="3758199" y="749274"/>
                  <a:pt x="3147370" y="868240"/>
                  <a:pt x="2793951" y="936419"/>
                </a:cubicBezTo>
                <a:cubicBezTo>
                  <a:pt x="2957442" y="750666"/>
                  <a:pt x="3350515" y="310284"/>
                  <a:pt x="3616971" y="0"/>
                </a:cubicBezTo>
                <a:lnTo>
                  <a:pt x="3258682" y="0"/>
                </a:lnTo>
                <a:cubicBezTo>
                  <a:pt x="2794647" y="528736"/>
                  <a:pt x="2106595" y="1309317"/>
                  <a:pt x="2069027" y="1351755"/>
                </a:cubicBezTo>
                <a:cubicBezTo>
                  <a:pt x="2138597" y="1338536"/>
                  <a:pt x="3574532" y="1060254"/>
                  <a:pt x="4193014" y="934332"/>
                </a:cubicBezTo>
                <a:cubicBezTo>
                  <a:pt x="4505386" y="871718"/>
                  <a:pt x="4734968" y="617786"/>
                  <a:pt x="4958290" y="372202"/>
                </a:cubicBezTo>
                <a:cubicBezTo>
                  <a:pt x="5079895" y="215638"/>
                  <a:pt x="5235159" y="88431"/>
                  <a:pt x="5412585" y="0"/>
                </a:cubicBezTo>
                <a:lnTo>
                  <a:pt x="4957594" y="0"/>
                </a:lnTo>
                <a:cubicBezTo>
                  <a:pt x="4720359" y="230278"/>
                  <a:pt x="4542258" y="498820"/>
                  <a:pt x="4140140" y="672747"/>
                </a:cubicBezTo>
                <a:close/>
                <a:moveTo>
                  <a:pt x="1977194" y="0"/>
                </a:moveTo>
                <a:lnTo>
                  <a:pt x="1692650" y="0"/>
                </a:lnTo>
                <a:lnTo>
                  <a:pt x="1606383" y="252541"/>
                </a:lnTo>
                <a:cubicBezTo>
                  <a:pt x="1580642" y="178796"/>
                  <a:pt x="1551422" y="92529"/>
                  <a:pt x="1519420" y="0"/>
                </a:cubicBezTo>
                <a:lnTo>
                  <a:pt x="1234876" y="0"/>
                </a:lnTo>
                <a:lnTo>
                  <a:pt x="1605687" y="1081821"/>
                </a:lnTo>
                <a:cubicBezTo>
                  <a:pt x="1618906" y="1043557"/>
                  <a:pt x="1794919" y="531519"/>
                  <a:pt x="1977194" y="0"/>
                </a:cubicBezTo>
                <a:close/>
                <a:moveTo>
                  <a:pt x="6425532" y="861978"/>
                </a:moveTo>
                <a:cubicBezTo>
                  <a:pt x="6326046" y="647006"/>
                  <a:pt x="6067939" y="556564"/>
                  <a:pt x="5863402" y="525953"/>
                </a:cubicBezTo>
                <a:cubicBezTo>
                  <a:pt x="5939486" y="358264"/>
                  <a:pt x="5993730" y="181502"/>
                  <a:pt x="6024805" y="0"/>
                </a:cubicBezTo>
                <a:lnTo>
                  <a:pt x="5752785" y="0"/>
                </a:lnTo>
                <a:cubicBezTo>
                  <a:pt x="5692989" y="285833"/>
                  <a:pt x="5561565" y="551792"/>
                  <a:pt x="5370843" y="772928"/>
                </a:cubicBezTo>
                <a:cubicBezTo>
                  <a:pt x="5603904" y="764580"/>
                  <a:pt x="6042894" y="784755"/>
                  <a:pt x="6152120" y="932245"/>
                </a:cubicBezTo>
                <a:cubicBezTo>
                  <a:pt x="6142380" y="1177829"/>
                  <a:pt x="5608774" y="1513854"/>
                  <a:pt x="5228223" y="1620993"/>
                </a:cubicBezTo>
                <a:cubicBezTo>
                  <a:pt x="5608774" y="1727435"/>
                  <a:pt x="6143076" y="2064852"/>
                  <a:pt x="6152120" y="2309741"/>
                </a:cubicBezTo>
                <a:cubicBezTo>
                  <a:pt x="6043590" y="2457230"/>
                  <a:pt x="5603208" y="2476710"/>
                  <a:pt x="5370843" y="2469057"/>
                </a:cubicBezTo>
                <a:cubicBezTo>
                  <a:pt x="5586512" y="2696552"/>
                  <a:pt x="5768786" y="3132759"/>
                  <a:pt x="5764612" y="3367908"/>
                </a:cubicBezTo>
                <a:cubicBezTo>
                  <a:pt x="5445830" y="3299573"/>
                  <a:pt x="5160617" y="3122790"/>
                  <a:pt x="4957594" y="2867696"/>
                </a:cubicBezTo>
                <a:cubicBezTo>
                  <a:pt x="4734968" y="2622112"/>
                  <a:pt x="4505386" y="2367484"/>
                  <a:pt x="4192318" y="2304871"/>
                </a:cubicBezTo>
                <a:cubicBezTo>
                  <a:pt x="3573837" y="2181731"/>
                  <a:pt x="2135815" y="1903449"/>
                  <a:pt x="2068331" y="1887448"/>
                </a:cubicBezTo>
                <a:cubicBezTo>
                  <a:pt x="2112856" y="1937538"/>
                  <a:pt x="3072929" y="3026317"/>
                  <a:pt x="3487569" y="3501483"/>
                </a:cubicBezTo>
                <a:cubicBezTo>
                  <a:pt x="3696281" y="3736631"/>
                  <a:pt x="4026045" y="3806898"/>
                  <a:pt x="4348852" y="3874381"/>
                </a:cubicBezTo>
                <a:cubicBezTo>
                  <a:pt x="4667485" y="3898731"/>
                  <a:pt x="5057775" y="4138053"/>
                  <a:pt x="5205265" y="4337025"/>
                </a:cubicBezTo>
                <a:cubicBezTo>
                  <a:pt x="5006989" y="4453903"/>
                  <a:pt x="4538084" y="4508864"/>
                  <a:pt x="4236844" y="4436511"/>
                </a:cubicBezTo>
                <a:cubicBezTo>
                  <a:pt x="4359983" y="4635482"/>
                  <a:pt x="4567304" y="5034817"/>
                  <a:pt x="4495646" y="5196916"/>
                </a:cubicBezTo>
                <a:cubicBezTo>
                  <a:pt x="4261193" y="5318664"/>
                  <a:pt x="3742893" y="5062645"/>
                  <a:pt x="3442348" y="4766970"/>
                </a:cubicBezTo>
                <a:cubicBezTo>
                  <a:pt x="3547400" y="5174653"/>
                  <a:pt x="3507049" y="5761133"/>
                  <a:pt x="3289989" y="5899578"/>
                </a:cubicBezTo>
                <a:cubicBezTo>
                  <a:pt x="3108410" y="5878011"/>
                  <a:pt x="2863522" y="5496069"/>
                  <a:pt x="2752209" y="5287358"/>
                </a:cubicBezTo>
                <a:cubicBezTo>
                  <a:pt x="2663159" y="5589294"/>
                  <a:pt x="2378615" y="5970540"/>
                  <a:pt x="2173383" y="6088810"/>
                </a:cubicBezTo>
                <a:cubicBezTo>
                  <a:pt x="2077375" y="5859923"/>
                  <a:pt x="2061374" y="5402845"/>
                  <a:pt x="2198428" y="5114823"/>
                </a:cubicBezTo>
                <a:cubicBezTo>
                  <a:pt x="2297914" y="4807321"/>
                  <a:pt x="2400878" y="4488688"/>
                  <a:pt x="2300001" y="4190927"/>
                </a:cubicBezTo>
                <a:cubicBezTo>
                  <a:pt x="2097551" y="3590533"/>
                  <a:pt x="1627950" y="2226256"/>
                  <a:pt x="1604296" y="2162251"/>
                </a:cubicBezTo>
                <a:cubicBezTo>
                  <a:pt x="1582729" y="2226256"/>
                  <a:pt x="1117302" y="3591229"/>
                  <a:pt x="908591" y="4190927"/>
                </a:cubicBezTo>
                <a:cubicBezTo>
                  <a:pt x="808409" y="4489384"/>
                  <a:pt x="908591" y="4807321"/>
                  <a:pt x="1010859" y="5115519"/>
                </a:cubicBezTo>
                <a:cubicBezTo>
                  <a:pt x="1150000" y="5408410"/>
                  <a:pt x="1131216" y="5859923"/>
                  <a:pt x="1035209" y="6089506"/>
                </a:cubicBezTo>
                <a:cubicBezTo>
                  <a:pt x="834846" y="5969844"/>
                  <a:pt x="549607" y="5588598"/>
                  <a:pt x="460557" y="5287358"/>
                </a:cubicBezTo>
                <a:cubicBezTo>
                  <a:pt x="364549" y="5468241"/>
                  <a:pt x="169056" y="5774351"/>
                  <a:pt x="0" y="5873141"/>
                </a:cubicBezTo>
                <a:lnTo>
                  <a:pt x="0" y="6159772"/>
                </a:lnTo>
                <a:cubicBezTo>
                  <a:pt x="182275" y="6108985"/>
                  <a:pt x="340200" y="5951060"/>
                  <a:pt x="427163" y="5840443"/>
                </a:cubicBezTo>
                <a:cubicBezTo>
                  <a:pt x="775015" y="6311436"/>
                  <a:pt x="973987" y="6360135"/>
                  <a:pt x="1168784" y="6483275"/>
                </a:cubicBezTo>
                <a:cubicBezTo>
                  <a:pt x="1715609" y="5412585"/>
                  <a:pt x="1077647" y="5146130"/>
                  <a:pt x="1168784" y="4275107"/>
                </a:cubicBezTo>
                <a:cubicBezTo>
                  <a:pt x="1284967" y="3927255"/>
                  <a:pt x="1468633" y="3392257"/>
                  <a:pt x="1607079" y="2989444"/>
                </a:cubicBezTo>
                <a:cubicBezTo>
                  <a:pt x="1723261" y="3327557"/>
                  <a:pt x="1922929" y="3911253"/>
                  <a:pt x="2045373" y="4275107"/>
                </a:cubicBezTo>
                <a:cubicBezTo>
                  <a:pt x="2133032" y="5139173"/>
                  <a:pt x="1500636" y="5432760"/>
                  <a:pt x="2045373" y="6483275"/>
                </a:cubicBezTo>
                <a:cubicBezTo>
                  <a:pt x="2238083" y="6360831"/>
                  <a:pt x="2434968" y="6310740"/>
                  <a:pt x="2782820" y="5843922"/>
                </a:cubicBezTo>
                <a:cubicBezTo>
                  <a:pt x="2893437" y="5983063"/>
                  <a:pt x="3119541" y="6202906"/>
                  <a:pt x="3363038" y="6178556"/>
                </a:cubicBezTo>
                <a:cubicBezTo>
                  <a:pt x="3571750" y="6063765"/>
                  <a:pt x="3751937" y="5785483"/>
                  <a:pt x="3772113" y="5349276"/>
                </a:cubicBezTo>
                <a:cubicBezTo>
                  <a:pt x="4156838" y="5548247"/>
                  <a:pt x="4487297" y="5530159"/>
                  <a:pt x="4691835" y="5404236"/>
                </a:cubicBezTo>
                <a:cubicBezTo>
                  <a:pt x="4826106" y="5212222"/>
                  <a:pt x="4771841" y="4942984"/>
                  <a:pt x="4691835" y="4748187"/>
                </a:cubicBezTo>
                <a:cubicBezTo>
                  <a:pt x="5266487" y="4678616"/>
                  <a:pt x="5404237" y="4535301"/>
                  <a:pt x="5603904" y="4428162"/>
                </a:cubicBezTo>
                <a:cubicBezTo>
                  <a:pt x="4964551" y="3420086"/>
                  <a:pt x="4388508" y="3838900"/>
                  <a:pt x="3685845" y="3330340"/>
                </a:cubicBezTo>
                <a:cubicBezTo>
                  <a:pt x="3439566" y="3038839"/>
                  <a:pt x="3031187" y="2574108"/>
                  <a:pt x="2793951" y="2304871"/>
                </a:cubicBezTo>
                <a:cubicBezTo>
                  <a:pt x="3150848" y="2374441"/>
                  <a:pt x="3767938" y="2494102"/>
                  <a:pt x="4140140" y="2569239"/>
                </a:cubicBezTo>
                <a:cubicBezTo>
                  <a:pt x="4918634" y="2905960"/>
                  <a:pt x="4873414" y="3617666"/>
                  <a:pt x="6037328" y="3680279"/>
                </a:cubicBezTo>
                <a:cubicBezTo>
                  <a:pt x="6032458" y="3452784"/>
                  <a:pt x="6092289" y="3253116"/>
                  <a:pt x="5863402" y="2715336"/>
                </a:cubicBezTo>
                <a:cubicBezTo>
                  <a:pt x="6067939" y="2684726"/>
                  <a:pt x="6326046" y="2594980"/>
                  <a:pt x="6425532" y="2380007"/>
                </a:cubicBezTo>
                <a:cubicBezTo>
                  <a:pt x="6431793" y="2146946"/>
                  <a:pt x="6274564" y="1861707"/>
                  <a:pt x="5892621" y="1620993"/>
                </a:cubicBezTo>
                <a:cubicBezTo>
                  <a:pt x="6275259" y="1380279"/>
                  <a:pt x="6431793" y="1095040"/>
                  <a:pt x="6425532" y="861978"/>
                </a:cubicBezTo>
                <a:close/>
              </a:path>
            </a:pathLst>
          </a:custGeom>
          <a:solidFill>
            <a:srgbClr val="FFFFFF">
              <a:alpha val="5000"/>
            </a:srgbClr>
          </a:solidFill>
          <a:ln w="69470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80000" y="1193374"/>
            <a:ext cx="9073650" cy="1446149"/>
          </a:xfr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80000" y="2837105"/>
            <a:ext cx="9073650" cy="846870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 eller namn på presentatör</a:t>
            </a:r>
          </a:p>
        </p:txBody>
      </p:sp>
      <p:sp>
        <p:nvSpPr>
          <p:cNvPr id="6" name="Datum för presentation">
            <a:extLst>
              <a:ext uri="{FF2B5EF4-FFF2-40B4-BE49-F238E27FC236}">
                <a16:creationId xmlns:a16="http://schemas.microsoft.com/office/drawing/2014/main" id="{77D137F8-D0E5-4846-93B8-A45B22BBE52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90405" y="6312037"/>
            <a:ext cx="2377639" cy="288000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39713" indent="0">
              <a:buNone/>
              <a:defRPr/>
            </a:lvl5pPr>
          </a:lstStyle>
          <a:p>
            <a:pPr lvl="0"/>
            <a:r>
              <a:rPr lang="sv-SE" dirty="0"/>
              <a:t>Klicka och skriv datum</a:t>
            </a:r>
          </a:p>
        </p:txBody>
      </p:sp>
      <p:grpSp>
        <p:nvGrpSpPr>
          <p:cNvPr id="10" name="Region Östergötland">
            <a:extLst>
              <a:ext uri="{FF2B5EF4-FFF2-40B4-BE49-F238E27FC236}">
                <a16:creationId xmlns:a16="http://schemas.microsoft.com/office/drawing/2014/main" id="{52C7AC2A-FA4A-46E8-A095-0375AD9C8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11" name="Frihandsfigur: Form 10">
              <a:extLst>
                <a:ext uri="{FF2B5EF4-FFF2-40B4-BE49-F238E27FC236}">
                  <a16:creationId xmlns:a16="http://schemas.microsoft.com/office/drawing/2014/main" id="{AD1820C4-8E69-492C-AB91-2EAB843CDE4B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2" name="Frihandsfigur: Form 11">
              <a:extLst>
                <a:ext uri="{FF2B5EF4-FFF2-40B4-BE49-F238E27FC236}">
                  <a16:creationId xmlns:a16="http://schemas.microsoft.com/office/drawing/2014/main" id="{3A17F3C8-E4C3-4E3D-9541-5609917EEC96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grpSp>
        <p:nvGrpSpPr>
          <p:cNvPr id="13" name="Folktandvården" hidden="1">
            <a:extLst>
              <a:ext uri="{FF2B5EF4-FFF2-40B4-BE49-F238E27FC236}">
                <a16:creationId xmlns:a16="http://schemas.microsoft.com/office/drawing/2014/main" id="{D04DF698-0A6D-4A7F-B2C9-9906BC474AC2}"/>
              </a:ext>
            </a:extLst>
          </p:cNvPr>
          <p:cNvGrpSpPr/>
          <p:nvPr userDrawn="1"/>
        </p:nvGrpSpPr>
        <p:grpSpPr>
          <a:xfrm>
            <a:off x="9987525" y="6231440"/>
            <a:ext cx="2204474" cy="433293"/>
            <a:chOff x="9987525" y="6231440"/>
            <a:chExt cx="2204474" cy="433293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8A30E433-DA9C-4B9A-B5ED-F1A536A24209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5" name="Frihandsfigur: Form 14">
              <a:extLst>
                <a:ext uri="{FF2B5EF4-FFF2-40B4-BE49-F238E27FC236}">
                  <a16:creationId xmlns:a16="http://schemas.microsoft.com/office/drawing/2014/main" id="{A996A937-655D-4627-85F7-9C17B812E8B4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pic>
          <p:nvPicPr>
            <p:cNvPr id="16" name="Bild 15">
              <a:extLst>
                <a:ext uri="{FF2B5EF4-FFF2-40B4-BE49-F238E27FC236}">
                  <a16:creationId xmlns:a16="http://schemas.microsoft.com/office/drawing/2014/main" id="{0128A9FA-5EF8-446B-A701-55CA1B4B8C8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70756241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och diagra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ktangel 27">
            <a:extLst>
              <a:ext uri="{FF2B5EF4-FFF2-40B4-BE49-F238E27FC236}">
                <a16:creationId xmlns:a16="http://schemas.microsoft.com/office/drawing/2014/main" id="{82F502DB-62BC-4595-9412-35FEB7D21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988364" y="193880"/>
            <a:ext cx="7021674" cy="5856692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2">
                <a:lumMod val="9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48363" y="538265"/>
            <a:ext cx="6304212" cy="5150574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6F2706FC-BC58-4896-B7C3-C5517CE50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79132"/>
            <a:ext cx="4711032" cy="587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276" y="367433"/>
            <a:ext cx="3995679" cy="949877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833C6326-9831-45CF-A535-BA73CABAD9D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39426" y="1804732"/>
            <a:ext cx="4007530" cy="40608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784361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, tre del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6F2706FC-BC58-4896-B7C3-C5517CE50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79765" y="1625599"/>
            <a:ext cx="3823200" cy="442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0C60FFDE-A795-44FD-A769-66352A9DF4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184400" y="1625599"/>
            <a:ext cx="3823200" cy="442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9448848C-A6F8-4EC3-8762-6984ABE2E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90000" y="1625599"/>
            <a:ext cx="3823200" cy="442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368300"/>
            <a:ext cx="9613651" cy="949877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5365" y="1877599"/>
            <a:ext cx="3312000" cy="39204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0000" y="1877599"/>
            <a:ext cx="3312000" cy="39204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D5EB4125-C3AC-47D1-8DE5-08C035AB3F6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445600" y="1877599"/>
            <a:ext cx="3312000" cy="39204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01881611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ög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D4976B72-E8DF-4CE5-BA89-B6D8D5DCC4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141000" y="179839"/>
            <a:ext cx="5871000" cy="5871601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6F2706FC-BC58-4896-B7C3-C5517CE50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80000"/>
            <a:ext cx="5871000" cy="5871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368300"/>
            <a:ext cx="5151600" cy="949877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9999" y="1805599"/>
            <a:ext cx="5151600" cy="40608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36192468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bilder vä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2B4D884-57AC-41A5-93B4-E21289DCD3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43688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1620" y="368300"/>
            <a:ext cx="5151600" cy="949877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1618" y="1805599"/>
            <a:ext cx="5151600" cy="40608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48C5DE82-A350-4351-84F6-351AF6FB4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79387" y="179388"/>
            <a:ext cx="5787641" cy="2846027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18" name="Platshållare för bild 16">
            <a:extLst>
              <a:ext uri="{FF2B5EF4-FFF2-40B4-BE49-F238E27FC236}">
                <a16:creationId xmlns:a16="http://schemas.microsoft.com/office/drawing/2014/main" id="{1770619A-9F5E-4977-B549-010A443C8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79386" y="3204804"/>
            <a:ext cx="5787640" cy="2846028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</p:spTree>
    <p:extLst>
      <p:ext uri="{BB962C8B-B14F-4D97-AF65-F5344CB8AC3E}">
        <p14:creationId xmlns:p14="http://schemas.microsoft.com/office/powerpoint/2010/main" val="1562172237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bil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tshållare för bild 16">
            <a:extLst>
              <a:ext uri="{FF2B5EF4-FFF2-40B4-BE49-F238E27FC236}">
                <a16:creationId xmlns:a16="http://schemas.microsoft.com/office/drawing/2014/main" id="{1770619A-9F5E-4977-B549-010A443C8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38044" y="179387"/>
            <a:ext cx="5871612" cy="5872053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48C5DE82-A350-4351-84F6-351AF6FB4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79388" y="179387"/>
            <a:ext cx="5871612" cy="5872053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</p:spTree>
    <p:extLst>
      <p:ext uri="{BB962C8B-B14F-4D97-AF65-F5344CB8AC3E}">
        <p14:creationId xmlns:p14="http://schemas.microsoft.com/office/powerpoint/2010/main" val="1777045877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bil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527B897B-5996-4908-A7A9-75583FFA4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40388" y="179999"/>
            <a:ext cx="5871612" cy="58714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1305" y="368300"/>
            <a:ext cx="5151600" cy="949877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1306" y="1805600"/>
            <a:ext cx="5151600" cy="40608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48C5DE82-A350-4351-84F6-351AF6FB4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79388" y="179388"/>
            <a:ext cx="5871612" cy="3154052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18" name="Platshållare för bild 16">
            <a:extLst>
              <a:ext uri="{FF2B5EF4-FFF2-40B4-BE49-F238E27FC236}">
                <a16:creationId xmlns:a16="http://schemas.microsoft.com/office/drawing/2014/main" id="{1770619A-9F5E-4977-B549-010A443C8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79388" y="3423440"/>
            <a:ext cx="2628000" cy="2628000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19" name="Platshållare för bild 16">
            <a:extLst>
              <a:ext uri="{FF2B5EF4-FFF2-40B4-BE49-F238E27FC236}">
                <a16:creationId xmlns:a16="http://schemas.microsoft.com/office/drawing/2014/main" id="{D42024DF-84B7-44DE-995F-9E5E2F57F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909239" y="3423440"/>
            <a:ext cx="3141761" cy="2628000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</p:spTree>
    <p:extLst>
      <p:ext uri="{BB962C8B-B14F-4D97-AF65-F5344CB8AC3E}">
        <p14:creationId xmlns:p14="http://schemas.microsoft.com/office/powerpoint/2010/main" val="4107001310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runda bil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C9EE3652-AEEE-4657-BB2E-3B8E00B65E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5600"/>
            <a:ext cx="12192000" cy="442976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99" y="368300"/>
            <a:ext cx="11110063" cy="94987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och skriv rubrik</a:t>
            </a:r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48C5DE82-A350-4351-84F6-351AF6FB4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165432" y="1984233"/>
            <a:ext cx="2343058" cy="2343058"/>
          </a:xfrm>
          <a:prstGeom prst="ellipse">
            <a:avLst/>
          </a:prstGeo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18" name="Platshållare för bild 16">
            <a:extLst>
              <a:ext uri="{FF2B5EF4-FFF2-40B4-BE49-F238E27FC236}">
                <a16:creationId xmlns:a16="http://schemas.microsoft.com/office/drawing/2014/main" id="{1770619A-9F5E-4977-B549-010A443C8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926498" y="1984232"/>
            <a:ext cx="2343057" cy="2343057"/>
          </a:xfrm>
          <a:prstGeom prst="ellipse">
            <a:avLst/>
          </a:prstGeo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19" name="Platshållare för bild 16">
            <a:extLst>
              <a:ext uri="{FF2B5EF4-FFF2-40B4-BE49-F238E27FC236}">
                <a16:creationId xmlns:a16="http://schemas.microsoft.com/office/drawing/2014/main" id="{D42024DF-84B7-44DE-995F-9E5E2F57F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687562" y="1984232"/>
            <a:ext cx="2343057" cy="2343057"/>
          </a:xfrm>
          <a:prstGeom prst="ellipse">
            <a:avLst/>
          </a:prstGeo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8" name="Platshållare för text 1">
            <a:extLst>
              <a:ext uri="{FF2B5EF4-FFF2-40B4-BE49-F238E27FC236}">
                <a16:creationId xmlns:a16="http://schemas.microsoft.com/office/drawing/2014/main" id="{C6F066DD-6A33-4AE5-A592-695249B80E8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0000" y="4507292"/>
            <a:ext cx="3223069" cy="1363280"/>
          </a:xfr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1300" spc="20" baseline="0">
                <a:solidFill>
                  <a:schemeClr val="bg1"/>
                </a:solidFill>
              </a:defRPr>
            </a:lvl1pPr>
            <a:lvl2pPr marL="234850" indent="0">
              <a:buNone/>
              <a:defRPr sz="1600"/>
            </a:lvl2pPr>
            <a:lvl3pPr marL="503138" indent="0">
              <a:buNone/>
              <a:defRPr sz="1600"/>
            </a:lvl3pPr>
            <a:lvl4pPr marL="756000" indent="0">
              <a:buNone/>
              <a:defRPr sz="1600"/>
            </a:lvl4pPr>
            <a:lvl5pPr marL="1044000" indent="0">
              <a:buNone/>
              <a:defRPr sz="1600"/>
            </a:lvl5pPr>
          </a:lstStyle>
          <a:p>
            <a:pPr lvl="0"/>
            <a:r>
              <a:rPr lang="sv-SE" dirty="0"/>
              <a:t>Klicka och skriv text</a:t>
            </a:r>
          </a:p>
        </p:txBody>
      </p:sp>
      <p:sp>
        <p:nvSpPr>
          <p:cNvPr id="15" name="Platshållare för text 2">
            <a:extLst>
              <a:ext uri="{FF2B5EF4-FFF2-40B4-BE49-F238E27FC236}">
                <a16:creationId xmlns:a16="http://schemas.microsoft.com/office/drawing/2014/main" id="{3FC9CDCA-C566-4558-9BF3-3D2FD9168AB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83868" y="4507292"/>
            <a:ext cx="3223202" cy="1363280"/>
          </a:xfr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1300" spc="20" baseline="0">
                <a:solidFill>
                  <a:schemeClr val="bg1"/>
                </a:solidFill>
              </a:defRPr>
            </a:lvl1pPr>
            <a:lvl2pPr marL="234850" indent="0">
              <a:buNone/>
              <a:defRPr sz="1600"/>
            </a:lvl2pPr>
            <a:lvl3pPr marL="503138" indent="0">
              <a:buNone/>
              <a:defRPr sz="1600"/>
            </a:lvl3pPr>
            <a:lvl4pPr marL="756000" indent="0">
              <a:buNone/>
              <a:defRPr sz="1600"/>
            </a:lvl4pPr>
            <a:lvl5pPr marL="1044000" indent="0">
              <a:buNone/>
              <a:defRPr sz="1600"/>
            </a:lvl5pPr>
          </a:lstStyle>
          <a:p>
            <a:pPr lvl="0"/>
            <a:r>
              <a:rPr lang="sv-SE" dirty="0"/>
              <a:t>Klicka och skriv text</a:t>
            </a:r>
          </a:p>
        </p:txBody>
      </p:sp>
      <p:sp>
        <p:nvSpPr>
          <p:cNvPr id="16" name="Platshållare för text 3">
            <a:extLst>
              <a:ext uri="{FF2B5EF4-FFF2-40B4-BE49-F238E27FC236}">
                <a16:creationId xmlns:a16="http://schemas.microsoft.com/office/drawing/2014/main" id="{5E54E7C9-0957-4A14-B304-C0D703CB6CE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47868" y="4507292"/>
            <a:ext cx="3223868" cy="1363280"/>
          </a:xfr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1300" spc="20" baseline="0">
                <a:solidFill>
                  <a:schemeClr val="bg1"/>
                </a:solidFill>
              </a:defRPr>
            </a:lvl1pPr>
            <a:lvl2pPr marL="234850" indent="0">
              <a:buNone/>
              <a:defRPr sz="1600"/>
            </a:lvl2pPr>
            <a:lvl3pPr marL="503138" indent="0">
              <a:buNone/>
              <a:defRPr sz="1600"/>
            </a:lvl3pPr>
            <a:lvl4pPr marL="756000" indent="0">
              <a:buNone/>
              <a:defRPr sz="1600"/>
            </a:lvl4pPr>
            <a:lvl5pPr marL="1044000" indent="0">
              <a:buNone/>
              <a:defRPr sz="1600"/>
            </a:lvl5pPr>
          </a:lstStyle>
          <a:p>
            <a:pPr lvl="0"/>
            <a:r>
              <a:rPr lang="sv-SE" dirty="0"/>
              <a:t>Klicka och skriv 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66519031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textpuff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C9EE3652-AEEE-4657-BB2E-3B8E00B65E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5600"/>
            <a:ext cx="12192000" cy="442976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99" y="368300"/>
            <a:ext cx="11110063" cy="94987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och skriv rubrik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1F7324EE-B6D8-4EE6-8FEE-C02679E3070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925601" y="2399175"/>
            <a:ext cx="2340002" cy="2340000"/>
          </a:xfrm>
          <a:prstGeom prst="ellipse">
            <a:avLst/>
          </a:prstGeom>
          <a:solidFill>
            <a:schemeClr val="tx2"/>
          </a:solidFill>
        </p:spPr>
        <p:txBody>
          <a:bodyPr lIns="36000" tIns="36000" rIns="36000" bIns="36000" anchor="ctr" anchorCtr="0"/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270850" indent="0" algn="ctr">
              <a:lnSpc>
                <a:spcPct val="100000"/>
              </a:lnSpc>
              <a:spcBef>
                <a:spcPts val="600"/>
              </a:spcBef>
              <a:buNone/>
              <a:defRPr/>
            </a:lvl2pPr>
            <a:lvl3pPr marL="539138" indent="0" algn="ctr">
              <a:lnSpc>
                <a:spcPct val="100000"/>
              </a:lnSpc>
              <a:spcBef>
                <a:spcPts val="600"/>
              </a:spcBef>
              <a:buNone/>
              <a:defRPr/>
            </a:lvl3pPr>
            <a:lvl4pPr marL="792000" indent="0" algn="ctr">
              <a:lnSpc>
                <a:spcPct val="100000"/>
              </a:lnSpc>
              <a:spcBef>
                <a:spcPts val="600"/>
              </a:spcBef>
              <a:buNone/>
              <a:defRPr/>
            </a:lvl4pPr>
            <a:lvl5pPr marL="1080000" indent="0" algn="ctr">
              <a:lnSpc>
                <a:spcPct val="100000"/>
              </a:lnSpc>
              <a:spcBef>
                <a:spcPts val="600"/>
              </a:spcBef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20" name="Platshållare för text 9">
            <a:extLst>
              <a:ext uri="{FF2B5EF4-FFF2-40B4-BE49-F238E27FC236}">
                <a16:creationId xmlns:a16="http://schemas.microsoft.com/office/drawing/2014/main" id="{1F03E57D-329D-41A4-8BDF-1D4DAEACD27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689669" y="2399175"/>
            <a:ext cx="2340002" cy="2340000"/>
          </a:xfrm>
          <a:prstGeom prst="ellipse">
            <a:avLst/>
          </a:prstGeom>
          <a:solidFill>
            <a:schemeClr val="tx2"/>
          </a:solidFill>
        </p:spPr>
        <p:txBody>
          <a:bodyPr lIns="36000" tIns="36000" rIns="36000" bIns="36000" anchor="ctr" anchorCtr="0"/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270850" indent="0" algn="ctr">
              <a:lnSpc>
                <a:spcPct val="100000"/>
              </a:lnSpc>
              <a:spcBef>
                <a:spcPts val="600"/>
              </a:spcBef>
              <a:buNone/>
              <a:defRPr/>
            </a:lvl2pPr>
            <a:lvl3pPr marL="539138" indent="0" algn="ctr">
              <a:lnSpc>
                <a:spcPct val="100000"/>
              </a:lnSpc>
              <a:spcBef>
                <a:spcPts val="600"/>
              </a:spcBef>
              <a:buNone/>
              <a:defRPr/>
            </a:lvl3pPr>
            <a:lvl4pPr marL="792000" indent="0" algn="ctr">
              <a:lnSpc>
                <a:spcPct val="100000"/>
              </a:lnSpc>
              <a:spcBef>
                <a:spcPts val="600"/>
              </a:spcBef>
              <a:buNone/>
              <a:defRPr/>
            </a:lvl4pPr>
            <a:lvl5pPr marL="1080000" indent="0" algn="ctr">
              <a:lnSpc>
                <a:spcPct val="100000"/>
              </a:lnSpc>
              <a:spcBef>
                <a:spcPts val="600"/>
              </a:spcBef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21" name="Platshållare för text 9">
            <a:extLst>
              <a:ext uri="{FF2B5EF4-FFF2-40B4-BE49-F238E27FC236}">
                <a16:creationId xmlns:a16="http://schemas.microsoft.com/office/drawing/2014/main" id="{41D2855B-C699-4073-854A-5519900992F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161534" y="2399175"/>
            <a:ext cx="2340002" cy="2340000"/>
          </a:xfrm>
          <a:prstGeom prst="ellipse">
            <a:avLst/>
          </a:prstGeom>
          <a:solidFill>
            <a:schemeClr val="tx2"/>
          </a:solidFill>
        </p:spPr>
        <p:txBody>
          <a:bodyPr lIns="36000" tIns="36000" rIns="36000" bIns="36000" anchor="ctr" anchorCtr="0"/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270850" indent="0" algn="ctr">
              <a:lnSpc>
                <a:spcPct val="100000"/>
              </a:lnSpc>
              <a:spcBef>
                <a:spcPts val="600"/>
              </a:spcBef>
              <a:buNone/>
              <a:defRPr/>
            </a:lvl2pPr>
            <a:lvl3pPr marL="539138" indent="0" algn="ctr">
              <a:lnSpc>
                <a:spcPct val="100000"/>
              </a:lnSpc>
              <a:spcBef>
                <a:spcPts val="600"/>
              </a:spcBef>
              <a:buNone/>
              <a:defRPr/>
            </a:lvl3pPr>
            <a:lvl4pPr marL="792000" indent="0" algn="ctr">
              <a:lnSpc>
                <a:spcPct val="100000"/>
              </a:lnSpc>
              <a:spcBef>
                <a:spcPts val="600"/>
              </a:spcBef>
              <a:buNone/>
              <a:defRPr/>
            </a:lvl4pPr>
            <a:lvl5pPr marL="1080000" indent="0" algn="ctr">
              <a:lnSpc>
                <a:spcPct val="100000"/>
              </a:lnSpc>
              <a:spcBef>
                <a:spcPts val="600"/>
              </a:spcBef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167422872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t text och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Blå">
            <a:extLst>
              <a:ext uri="{FF2B5EF4-FFF2-40B4-BE49-F238E27FC236}">
                <a16:creationId xmlns:a16="http://schemas.microsoft.com/office/drawing/2014/main" id="{A0EE388C-E3E2-4E14-BC74-6DC6CF2B6C88}"/>
              </a:ext>
            </a:extLst>
          </p:cNvPr>
          <p:cNvSpPr/>
          <p:nvPr userDrawn="1"/>
        </p:nvSpPr>
        <p:spPr>
          <a:xfrm>
            <a:off x="5339950" y="334681"/>
            <a:ext cx="738121" cy="57493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grpSp>
        <p:nvGrpSpPr>
          <p:cNvPr id="13" name="Region Östergötland">
            <a:extLst>
              <a:ext uri="{FF2B5EF4-FFF2-40B4-BE49-F238E27FC236}">
                <a16:creationId xmlns:a16="http://schemas.microsoft.com/office/drawing/2014/main" id="{2C32ADD5-52CA-4E1F-A2D2-D1F454B752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14" name="Frihandsfigur: Form 13">
              <a:extLst>
                <a:ext uri="{FF2B5EF4-FFF2-40B4-BE49-F238E27FC236}">
                  <a16:creationId xmlns:a16="http://schemas.microsoft.com/office/drawing/2014/main" id="{441D83A3-7F32-43DC-9A88-FDC7BD811715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5" name="Frihandsfigur: Form 14">
              <a:extLst>
                <a:ext uri="{FF2B5EF4-FFF2-40B4-BE49-F238E27FC236}">
                  <a16:creationId xmlns:a16="http://schemas.microsoft.com/office/drawing/2014/main" id="{A3D8F001-CCF5-4E31-9007-59EB5CC78BD7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sp>
        <p:nvSpPr>
          <p:cNvPr id="22" name="Bild-Standard">
            <a:extLst>
              <a:ext uri="{FF2B5EF4-FFF2-40B4-BE49-F238E27FC236}">
                <a16:creationId xmlns:a16="http://schemas.microsoft.com/office/drawing/2014/main" id="{F9E3C9DD-78A8-44D3-92D2-3672711D10E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39414" y="-2"/>
            <a:ext cx="6851346" cy="6858002"/>
          </a:xfrm>
          <a:custGeom>
            <a:avLst/>
            <a:gdLst>
              <a:gd name="connsiteX0" fmla="*/ 0 w 6851346"/>
              <a:gd name="connsiteY0" fmla="*/ 0 h 6858002"/>
              <a:gd name="connsiteX1" fmla="*/ 6851346 w 6851346"/>
              <a:gd name="connsiteY1" fmla="*/ 0 h 6858002"/>
              <a:gd name="connsiteX2" fmla="*/ 6851346 w 6851346"/>
              <a:gd name="connsiteY2" fmla="*/ 6233800 h 6858002"/>
              <a:gd name="connsiteX3" fmla="*/ 5455643 w 6851346"/>
              <a:gd name="connsiteY3" fmla="*/ 6233800 h 6858002"/>
              <a:gd name="connsiteX4" fmla="*/ 5239786 w 6851346"/>
              <a:gd name="connsiteY4" fmla="*/ 6447816 h 6858002"/>
              <a:gd name="connsiteX5" fmla="*/ 5455643 w 6851346"/>
              <a:gd name="connsiteY5" fmla="*/ 6662200 h 6858002"/>
              <a:gd name="connsiteX6" fmla="*/ 6851346 w 6851346"/>
              <a:gd name="connsiteY6" fmla="*/ 6662200 h 6858002"/>
              <a:gd name="connsiteX7" fmla="*/ 6851346 w 6851346"/>
              <a:gd name="connsiteY7" fmla="*/ 6858002 h 6858002"/>
              <a:gd name="connsiteX8" fmla="*/ 6851345 w 6851346"/>
              <a:gd name="connsiteY8" fmla="*/ 6858002 h 6858002"/>
              <a:gd name="connsiteX9" fmla="*/ 4984291 w 6851346"/>
              <a:gd name="connsiteY9" fmla="*/ 6858002 h 6858002"/>
              <a:gd name="connsiteX10" fmla="*/ 0 w 6851346"/>
              <a:gd name="connsiteY10" fmla="*/ 6858002 h 6858002"/>
              <a:gd name="connsiteX11" fmla="*/ 0 w 6851346"/>
              <a:gd name="connsiteY11" fmla="*/ 6051552 h 6858002"/>
              <a:gd name="connsiteX12" fmla="*/ 717234 w 6851346"/>
              <a:gd name="connsiteY12" fmla="*/ 6051552 h 6858002"/>
              <a:gd name="connsiteX13" fmla="*/ 717234 w 6851346"/>
              <a:gd name="connsiteY13" fmla="*/ 368302 h 6858002"/>
              <a:gd name="connsiteX14" fmla="*/ 0 w 6851346"/>
              <a:gd name="connsiteY14" fmla="*/ 368302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851346" h="6858002">
                <a:moveTo>
                  <a:pt x="0" y="0"/>
                </a:moveTo>
                <a:lnTo>
                  <a:pt x="6851346" y="0"/>
                </a:lnTo>
                <a:lnTo>
                  <a:pt x="6851346" y="6233800"/>
                </a:lnTo>
                <a:lnTo>
                  <a:pt x="5455643" y="6233800"/>
                </a:lnTo>
                <a:cubicBezTo>
                  <a:pt x="5336383" y="6233800"/>
                  <a:pt x="5239786" y="6329574"/>
                  <a:pt x="5239786" y="6447816"/>
                </a:cubicBezTo>
                <a:cubicBezTo>
                  <a:pt x="5239786" y="6566059"/>
                  <a:pt x="5336383" y="6662200"/>
                  <a:pt x="5455643" y="6662200"/>
                </a:cubicBezTo>
                <a:lnTo>
                  <a:pt x="6851346" y="6662200"/>
                </a:lnTo>
                <a:lnTo>
                  <a:pt x="6851346" y="6858002"/>
                </a:lnTo>
                <a:lnTo>
                  <a:pt x="6851345" y="6858002"/>
                </a:lnTo>
                <a:lnTo>
                  <a:pt x="4984291" y="6858002"/>
                </a:lnTo>
                <a:lnTo>
                  <a:pt x="0" y="6858002"/>
                </a:lnTo>
                <a:lnTo>
                  <a:pt x="0" y="6051552"/>
                </a:lnTo>
                <a:lnTo>
                  <a:pt x="717234" y="6051552"/>
                </a:lnTo>
                <a:lnTo>
                  <a:pt x="717234" y="368302"/>
                </a:lnTo>
                <a:lnTo>
                  <a:pt x="0" y="368302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9E741B18-B69B-46F8-8EEC-DC2D486A7ADF}"/>
              </a:ext>
            </a:extLst>
          </p:cNvPr>
          <p:cNvSpPr/>
          <p:nvPr userDrawn="1"/>
        </p:nvSpPr>
        <p:spPr>
          <a:xfrm>
            <a:off x="359999" y="368300"/>
            <a:ext cx="5688000" cy="5683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 userDrawn="1">
            <p:ph sz="half" idx="2" hasCustomPrompt="1"/>
          </p:nvPr>
        </p:nvSpPr>
        <p:spPr>
          <a:xfrm>
            <a:off x="1079999" y="1080000"/>
            <a:ext cx="4248000" cy="4248000"/>
          </a:xfrm>
        </p:spPr>
        <p:txBody>
          <a:bodyPr bIns="180000" anchor="ctr" anchorCtr="0"/>
          <a:lstStyle>
            <a:lvl1pPr marL="0" indent="0">
              <a:lnSpc>
                <a:spcPct val="114000"/>
              </a:lnSpc>
              <a:spcBef>
                <a:spcPts val="1200"/>
              </a:spcBef>
              <a:buNone/>
              <a:defRPr sz="1800" spc="20" baseline="0">
                <a:solidFill>
                  <a:schemeClr val="bg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44000" indent="0">
              <a:buNone/>
              <a:defRPr/>
            </a:lvl5pPr>
          </a:lstStyle>
          <a:p>
            <a:pPr lvl="0"/>
            <a:r>
              <a:rPr lang="sv-SE" dirty="0"/>
              <a:t>Klicka och skriv text</a:t>
            </a:r>
          </a:p>
        </p:txBody>
      </p:sp>
    </p:spTree>
    <p:extLst>
      <p:ext uri="{BB962C8B-B14F-4D97-AF65-F5344CB8AC3E}">
        <p14:creationId xmlns:p14="http://schemas.microsoft.com/office/powerpoint/2010/main" val="111422740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t text och plats för objek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ktangel 33">
            <a:extLst>
              <a:ext uri="{FF2B5EF4-FFF2-40B4-BE49-F238E27FC236}">
                <a16:creationId xmlns:a16="http://schemas.microsoft.com/office/drawing/2014/main" id="{A0EE388C-E3E2-4E14-BC74-6DC6CF2B6C88}"/>
              </a:ext>
            </a:extLst>
          </p:cNvPr>
          <p:cNvSpPr/>
          <p:nvPr userDrawn="1"/>
        </p:nvSpPr>
        <p:spPr>
          <a:xfrm>
            <a:off x="5336648" y="-6"/>
            <a:ext cx="6855352" cy="68580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9E741B18-B69B-46F8-8EEC-DC2D486A7ADF}"/>
              </a:ext>
            </a:extLst>
          </p:cNvPr>
          <p:cNvSpPr/>
          <p:nvPr userDrawn="1"/>
        </p:nvSpPr>
        <p:spPr>
          <a:xfrm>
            <a:off x="359999" y="368300"/>
            <a:ext cx="5688000" cy="5683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 userDrawn="1">
            <p:ph sz="half" idx="2" hasCustomPrompt="1"/>
          </p:nvPr>
        </p:nvSpPr>
        <p:spPr>
          <a:xfrm>
            <a:off x="1079999" y="1080000"/>
            <a:ext cx="4248000" cy="4248000"/>
          </a:xfrm>
        </p:spPr>
        <p:txBody>
          <a:bodyPr bIns="180000" anchor="ctr" anchorCtr="0"/>
          <a:lstStyle>
            <a:lvl1pPr marL="0" indent="0">
              <a:lnSpc>
                <a:spcPct val="114000"/>
              </a:lnSpc>
              <a:spcBef>
                <a:spcPts val="1200"/>
              </a:spcBef>
              <a:buNone/>
              <a:defRPr sz="1800" spc="20" baseline="0">
                <a:solidFill>
                  <a:schemeClr val="bg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44000" indent="0">
              <a:buNone/>
              <a:defRPr/>
            </a:lvl5pPr>
          </a:lstStyle>
          <a:p>
            <a:pPr lvl="0"/>
            <a:r>
              <a:rPr lang="sv-SE" dirty="0"/>
              <a:t>Klicka och skriv text</a:t>
            </a:r>
          </a:p>
        </p:txBody>
      </p:sp>
      <p:grpSp>
        <p:nvGrpSpPr>
          <p:cNvPr id="13" name="Region Östergötland">
            <a:extLst>
              <a:ext uri="{FF2B5EF4-FFF2-40B4-BE49-F238E27FC236}">
                <a16:creationId xmlns:a16="http://schemas.microsoft.com/office/drawing/2014/main" id="{3219D742-6583-4454-AED2-9839E31145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14" name="Frihandsfigur: Form 13">
              <a:extLst>
                <a:ext uri="{FF2B5EF4-FFF2-40B4-BE49-F238E27FC236}">
                  <a16:creationId xmlns:a16="http://schemas.microsoft.com/office/drawing/2014/main" id="{98151F31-70F6-48C7-B886-736AB7A696A1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5" name="Frihandsfigur: Form 14">
              <a:extLst>
                <a:ext uri="{FF2B5EF4-FFF2-40B4-BE49-F238E27FC236}">
                  <a16:creationId xmlns:a16="http://schemas.microsoft.com/office/drawing/2014/main" id="{01C9C85B-F7EE-49C6-86A9-C618514D4BC0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grpSp>
        <p:nvGrpSpPr>
          <p:cNvPr id="16" name="Folktandvården" hidden="1">
            <a:extLst>
              <a:ext uri="{FF2B5EF4-FFF2-40B4-BE49-F238E27FC236}">
                <a16:creationId xmlns:a16="http://schemas.microsoft.com/office/drawing/2014/main" id="{746F078E-D579-46C7-A623-9E12CB9705B6}"/>
              </a:ext>
            </a:extLst>
          </p:cNvPr>
          <p:cNvGrpSpPr/>
          <p:nvPr userDrawn="1"/>
        </p:nvGrpSpPr>
        <p:grpSpPr>
          <a:xfrm>
            <a:off x="9987525" y="6231440"/>
            <a:ext cx="2204474" cy="433293"/>
            <a:chOff x="9987525" y="6231440"/>
            <a:chExt cx="2204474" cy="433293"/>
          </a:xfrm>
        </p:grpSpPr>
        <p:sp>
          <p:nvSpPr>
            <p:cNvPr id="20" name="Rektangel 19">
              <a:extLst>
                <a:ext uri="{FF2B5EF4-FFF2-40B4-BE49-F238E27FC236}">
                  <a16:creationId xmlns:a16="http://schemas.microsoft.com/office/drawing/2014/main" id="{1A51712D-2CB1-4F81-AFD7-FD0CE13F0351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1" name="Frihandsfigur: Form 20">
              <a:extLst>
                <a:ext uri="{FF2B5EF4-FFF2-40B4-BE49-F238E27FC236}">
                  <a16:creationId xmlns:a16="http://schemas.microsoft.com/office/drawing/2014/main" id="{83FCB5D7-D416-4CB2-B4AE-9AD5297E943C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pic>
          <p:nvPicPr>
            <p:cNvPr id="22" name="Bild 21">
              <a:extLst>
                <a:ext uri="{FF2B5EF4-FFF2-40B4-BE49-F238E27FC236}">
                  <a16:creationId xmlns:a16="http://schemas.microsoft.com/office/drawing/2014/main" id="{44F92256-C694-4995-8AAD-4CF4D57DFA6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211248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(vit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 6">
            <a:extLst>
              <a:ext uri="{FF2B5EF4-FFF2-40B4-BE49-F238E27FC236}">
                <a16:creationId xmlns:a16="http://schemas.microsoft.com/office/drawing/2014/main" id="{E61FE2F9-2825-4018-AB8F-E0C671E28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6425711" cy="6483274"/>
          </a:xfrm>
          <a:custGeom>
            <a:avLst/>
            <a:gdLst>
              <a:gd name="connsiteX0" fmla="*/ 1143739 w 6425711"/>
              <a:gd name="connsiteY0" fmla="*/ 1351755 h 6483274"/>
              <a:gd name="connsiteX1" fmla="*/ 0 w 6425711"/>
              <a:gd name="connsiteY1" fmla="*/ 1129129 h 6483274"/>
              <a:gd name="connsiteX2" fmla="*/ 0 w 6425711"/>
              <a:gd name="connsiteY2" fmla="*/ 855021 h 6483274"/>
              <a:gd name="connsiteX3" fmla="*/ 417423 w 6425711"/>
              <a:gd name="connsiteY3" fmla="*/ 936419 h 6483274"/>
              <a:gd name="connsiteX4" fmla="*/ 0 w 6425711"/>
              <a:gd name="connsiteY4" fmla="*/ 460557 h 6483274"/>
              <a:gd name="connsiteX5" fmla="*/ 0 w 6425711"/>
              <a:gd name="connsiteY5" fmla="*/ 52178 h 6483274"/>
              <a:gd name="connsiteX6" fmla="*/ 1143739 w 6425711"/>
              <a:gd name="connsiteY6" fmla="*/ 1351755 h 6483274"/>
              <a:gd name="connsiteX7" fmla="*/ 0 w 6425711"/>
              <a:gd name="connsiteY7" fmla="*/ 2112160 h 6483274"/>
              <a:gd name="connsiteX8" fmla="*/ 0 w 6425711"/>
              <a:gd name="connsiteY8" fmla="*/ 2390442 h 6483274"/>
              <a:gd name="connsiteX9" fmla="*/ 417423 w 6425711"/>
              <a:gd name="connsiteY9" fmla="*/ 2308349 h 6483274"/>
              <a:gd name="connsiteX10" fmla="*/ 0 w 6425711"/>
              <a:gd name="connsiteY10" fmla="*/ 2782820 h 6483274"/>
              <a:gd name="connsiteX11" fmla="*/ 0 w 6425711"/>
              <a:gd name="connsiteY11" fmla="*/ 3191199 h 6483274"/>
              <a:gd name="connsiteX12" fmla="*/ 1143739 w 6425711"/>
              <a:gd name="connsiteY12" fmla="*/ 1891622 h 6483274"/>
              <a:gd name="connsiteX13" fmla="*/ 4140140 w 6425711"/>
              <a:gd name="connsiteY13" fmla="*/ 672747 h 6483274"/>
              <a:gd name="connsiteX14" fmla="*/ 2793951 w 6425711"/>
              <a:gd name="connsiteY14" fmla="*/ 936419 h 6483274"/>
              <a:gd name="connsiteX15" fmla="*/ 3616971 w 6425711"/>
              <a:gd name="connsiteY15" fmla="*/ 0 h 6483274"/>
              <a:gd name="connsiteX16" fmla="*/ 3258682 w 6425711"/>
              <a:gd name="connsiteY16" fmla="*/ 0 h 6483274"/>
              <a:gd name="connsiteX17" fmla="*/ 2069027 w 6425711"/>
              <a:gd name="connsiteY17" fmla="*/ 1351755 h 6483274"/>
              <a:gd name="connsiteX18" fmla="*/ 4193014 w 6425711"/>
              <a:gd name="connsiteY18" fmla="*/ 934332 h 6483274"/>
              <a:gd name="connsiteX19" fmla="*/ 4958290 w 6425711"/>
              <a:gd name="connsiteY19" fmla="*/ 372202 h 6483274"/>
              <a:gd name="connsiteX20" fmla="*/ 5412585 w 6425711"/>
              <a:gd name="connsiteY20" fmla="*/ 0 h 6483274"/>
              <a:gd name="connsiteX21" fmla="*/ 4957594 w 6425711"/>
              <a:gd name="connsiteY21" fmla="*/ 0 h 6483274"/>
              <a:gd name="connsiteX22" fmla="*/ 4140140 w 6425711"/>
              <a:gd name="connsiteY22" fmla="*/ 672747 h 6483274"/>
              <a:gd name="connsiteX23" fmla="*/ 1977194 w 6425711"/>
              <a:gd name="connsiteY23" fmla="*/ 0 h 6483274"/>
              <a:gd name="connsiteX24" fmla="*/ 1692650 w 6425711"/>
              <a:gd name="connsiteY24" fmla="*/ 0 h 6483274"/>
              <a:gd name="connsiteX25" fmla="*/ 1606383 w 6425711"/>
              <a:gd name="connsiteY25" fmla="*/ 252541 h 6483274"/>
              <a:gd name="connsiteX26" fmla="*/ 1519420 w 6425711"/>
              <a:gd name="connsiteY26" fmla="*/ 0 h 6483274"/>
              <a:gd name="connsiteX27" fmla="*/ 1234876 w 6425711"/>
              <a:gd name="connsiteY27" fmla="*/ 0 h 6483274"/>
              <a:gd name="connsiteX28" fmla="*/ 1605687 w 6425711"/>
              <a:gd name="connsiteY28" fmla="*/ 1081821 h 6483274"/>
              <a:gd name="connsiteX29" fmla="*/ 1977194 w 6425711"/>
              <a:gd name="connsiteY29" fmla="*/ 0 h 6483274"/>
              <a:gd name="connsiteX30" fmla="*/ 6425532 w 6425711"/>
              <a:gd name="connsiteY30" fmla="*/ 861978 h 6483274"/>
              <a:gd name="connsiteX31" fmla="*/ 5863402 w 6425711"/>
              <a:gd name="connsiteY31" fmla="*/ 525953 h 6483274"/>
              <a:gd name="connsiteX32" fmla="*/ 6024805 w 6425711"/>
              <a:gd name="connsiteY32" fmla="*/ 0 h 6483274"/>
              <a:gd name="connsiteX33" fmla="*/ 5752785 w 6425711"/>
              <a:gd name="connsiteY33" fmla="*/ 0 h 6483274"/>
              <a:gd name="connsiteX34" fmla="*/ 5370843 w 6425711"/>
              <a:gd name="connsiteY34" fmla="*/ 772928 h 6483274"/>
              <a:gd name="connsiteX35" fmla="*/ 6152120 w 6425711"/>
              <a:gd name="connsiteY35" fmla="*/ 932245 h 6483274"/>
              <a:gd name="connsiteX36" fmla="*/ 5228223 w 6425711"/>
              <a:gd name="connsiteY36" fmla="*/ 1620993 h 6483274"/>
              <a:gd name="connsiteX37" fmla="*/ 6152120 w 6425711"/>
              <a:gd name="connsiteY37" fmla="*/ 2309741 h 6483274"/>
              <a:gd name="connsiteX38" fmla="*/ 5370843 w 6425711"/>
              <a:gd name="connsiteY38" fmla="*/ 2469057 h 6483274"/>
              <a:gd name="connsiteX39" fmla="*/ 5764612 w 6425711"/>
              <a:gd name="connsiteY39" fmla="*/ 3367908 h 6483274"/>
              <a:gd name="connsiteX40" fmla="*/ 4957594 w 6425711"/>
              <a:gd name="connsiteY40" fmla="*/ 2867696 h 6483274"/>
              <a:gd name="connsiteX41" fmla="*/ 4192318 w 6425711"/>
              <a:gd name="connsiteY41" fmla="*/ 2304871 h 6483274"/>
              <a:gd name="connsiteX42" fmla="*/ 2068331 w 6425711"/>
              <a:gd name="connsiteY42" fmla="*/ 1887448 h 6483274"/>
              <a:gd name="connsiteX43" fmla="*/ 3487569 w 6425711"/>
              <a:gd name="connsiteY43" fmla="*/ 3501483 h 6483274"/>
              <a:gd name="connsiteX44" fmla="*/ 4348852 w 6425711"/>
              <a:gd name="connsiteY44" fmla="*/ 3874381 h 6483274"/>
              <a:gd name="connsiteX45" fmla="*/ 5205265 w 6425711"/>
              <a:gd name="connsiteY45" fmla="*/ 4337025 h 6483274"/>
              <a:gd name="connsiteX46" fmla="*/ 4236844 w 6425711"/>
              <a:gd name="connsiteY46" fmla="*/ 4436511 h 6483274"/>
              <a:gd name="connsiteX47" fmla="*/ 4495646 w 6425711"/>
              <a:gd name="connsiteY47" fmla="*/ 5196916 h 6483274"/>
              <a:gd name="connsiteX48" fmla="*/ 3442348 w 6425711"/>
              <a:gd name="connsiteY48" fmla="*/ 4766970 h 6483274"/>
              <a:gd name="connsiteX49" fmla="*/ 3289989 w 6425711"/>
              <a:gd name="connsiteY49" fmla="*/ 5899578 h 6483274"/>
              <a:gd name="connsiteX50" fmla="*/ 2752209 w 6425711"/>
              <a:gd name="connsiteY50" fmla="*/ 5287358 h 6483274"/>
              <a:gd name="connsiteX51" fmla="*/ 2173383 w 6425711"/>
              <a:gd name="connsiteY51" fmla="*/ 6088810 h 6483274"/>
              <a:gd name="connsiteX52" fmla="*/ 2198428 w 6425711"/>
              <a:gd name="connsiteY52" fmla="*/ 5114823 h 6483274"/>
              <a:gd name="connsiteX53" fmla="*/ 2300001 w 6425711"/>
              <a:gd name="connsiteY53" fmla="*/ 4190927 h 6483274"/>
              <a:gd name="connsiteX54" fmla="*/ 1604296 w 6425711"/>
              <a:gd name="connsiteY54" fmla="*/ 2162251 h 6483274"/>
              <a:gd name="connsiteX55" fmla="*/ 908591 w 6425711"/>
              <a:gd name="connsiteY55" fmla="*/ 4190927 h 6483274"/>
              <a:gd name="connsiteX56" fmla="*/ 1010859 w 6425711"/>
              <a:gd name="connsiteY56" fmla="*/ 5115519 h 6483274"/>
              <a:gd name="connsiteX57" fmla="*/ 1035209 w 6425711"/>
              <a:gd name="connsiteY57" fmla="*/ 6089506 h 6483274"/>
              <a:gd name="connsiteX58" fmla="*/ 460557 w 6425711"/>
              <a:gd name="connsiteY58" fmla="*/ 5287358 h 6483274"/>
              <a:gd name="connsiteX59" fmla="*/ 0 w 6425711"/>
              <a:gd name="connsiteY59" fmla="*/ 5873141 h 6483274"/>
              <a:gd name="connsiteX60" fmla="*/ 0 w 6425711"/>
              <a:gd name="connsiteY60" fmla="*/ 6159772 h 6483274"/>
              <a:gd name="connsiteX61" fmla="*/ 427163 w 6425711"/>
              <a:gd name="connsiteY61" fmla="*/ 5840443 h 6483274"/>
              <a:gd name="connsiteX62" fmla="*/ 1168784 w 6425711"/>
              <a:gd name="connsiteY62" fmla="*/ 6483275 h 6483274"/>
              <a:gd name="connsiteX63" fmla="*/ 1168784 w 6425711"/>
              <a:gd name="connsiteY63" fmla="*/ 4275107 h 6483274"/>
              <a:gd name="connsiteX64" fmla="*/ 1607079 w 6425711"/>
              <a:gd name="connsiteY64" fmla="*/ 2989444 h 6483274"/>
              <a:gd name="connsiteX65" fmla="*/ 2045373 w 6425711"/>
              <a:gd name="connsiteY65" fmla="*/ 4275107 h 6483274"/>
              <a:gd name="connsiteX66" fmla="*/ 2045373 w 6425711"/>
              <a:gd name="connsiteY66" fmla="*/ 6483275 h 6483274"/>
              <a:gd name="connsiteX67" fmla="*/ 2782820 w 6425711"/>
              <a:gd name="connsiteY67" fmla="*/ 5843922 h 6483274"/>
              <a:gd name="connsiteX68" fmla="*/ 3363038 w 6425711"/>
              <a:gd name="connsiteY68" fmla="*/ 6178556 h 6483274"/>
              <a:gd name="connsiteX69" fmla="*/ 3772113 w 6425711"/>
              <a:gd name="connsiteY69" fmla="*/ 5349276 h 6483274"/>
              <a:gd name="connsiteX70" fmla="*/ 4691835 w 6425711"/>
              <a:gd name="connsiteY70" fmla="*/ 5404236 h 6483274"/>
              <a:gd name="connsiteX71" fmla="*/ 4691835 w 6425711"/>
              <a:gd name="connsiteY71" fmla="*/ 4748187 h 6483274"/>
              <a:gd name="connsiteX72" fmla="*/ 5603904 w 6425711"/>
              <a:gd name="connsiteY72" fmla="*/ 4428162 h 6483274"/>
              <a:gd name="connsiteX73" fmla="*/ 3685845 w 6425711"/>
              <a:gd name="connsiteY73" fmla="*/ 3330340 h 6483274"/>
              <a:gd name="connsiteX74" fmla="*/ 2793951 w 6425711"/>
              <a:gd name="connsiteY74" fmla="*/ 2304871 h 6483274"/>
              <a:gd name="connsiteX75" fmla="*/ 4140140 w 6425711"/>
              <a:gd name="connsiteY75" fmla="*/ 2569239 h 6483274"/>
              <a:gd name="connsiteX76" fmla="*/ 6037328 w 6425711"/>
              <a:gd name="connsiteY76" fmla="*/ 3680279 h 6483274"/>
              <a:gd name="connsiteX77" fmla="*/ 5863402 w 6425711"/>
              <a:gd name="connsiteY77" fmla="*/ 2715336 h 6483274"/>
              <a:gd name="connsiteX78" fmla="*/ 6425532 w 6425711"/>
              <a:gd name="connsiteY78" fmla="*/ 2380007 h 6483274"/>
              <a:gd name="connsiteX79" fmla="*/ 5892621 w 6425711"/>
              <a:gd name="connsiteY79" fmla="*/ 1620993 h 6483274"/>
              <a:gd name="connsiteX80" fmla="*/ 6425532 w 6425711"/>
              <a:gd name="connsiteY80" fmla="*/ 861978 h 6483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6425711" h="6483274">
                <a:moveTo>
                  <a:pt x="1143739" y="1351755"/>
                </a:moveTo>
                <a:lnTo>
                  <a:pt x="0" y="1129129"/>
                </a:lnTo>
                <a:lnTo>
                  <a:pt x="0" y="855021"/>
                </a:lnTo>
                <a:lnTo>
                  <a:pt x="417423" y="936419"/>
                </a:lnTo>
                <a:lnTo>
                  <a:pt x="0" y="460557"/>
                </a:lnTo>
                <a:lnTo>
                  <a:pt x="0" y="52178"/>
                </a:lnTo>
                <a:cubicBezTo>
                  <a:pt x="461948" y="578131"/>
                  <a:pt x="1107562" y="1310708"/>
                  <a:pt x="1143739" y="1351755"/>
                </a:cubicBezTo>
                <a:close/>
                <a:moveTo>
                  <a:pt x="0" y="2112160"/>
                </a:moveTo>
                <a:lnTo>
                  <a:pt x="0" y="2390442"/>
                </a:lnTo>
                <a:lnTo>
                  <a:pt x="417423" y="2308349"/>
                </a:lnTo>
                <a:lnTo>
                  <a:pt x="0" y="2782820"/>
                </a:lnTo>
                <a:lnTo>
                  <a:pt x="0" y="3191199"/>
                </a:lnTo>
                <a:cubicBezTo>
                  <a:pt x="461948" y="2665246"/>
                  <a:pt x="1107562" y="1932668"/>
                  <a:pt x="1143739" y="1891622"/>
                </a:cubicBezTo>
                <a:close/>
                <a:moveTo>
                  <a:pt x="4140140" y="672747"/>
                </a:moveTo>
                <a:cubicBezTo>
                  <a:pt x="3758199" y="749274"/>
                  <a:pt x="3147370" y="868240"/>
                  <a:pt x="2793951" y="936419"/>
                </a:cubicBezTo>
                <a:cubicBezTo>
                  <a:pt x="2957442" y="750666"/>
                  <a:pt x="3350515" y="310284"/>
                  <a:pt x="3616971" y="0"/>
                </a:cubicBezTo>
                <a:lnTo>
                  <a:pt x="3258682" y="0"/>
                </a:lnTo>
                <a:cubicBezTo>
                  <a:pt x="2794647" y="528736"/>
                  <a:pt x="2106595" y="1309317"/>
                  <a:pt x="2069027" y="1351755"/>
                </a:cubicBezTo>
                <a:cubicBezTo>
                  <a:pt x="2138597" y="1338536"/>
                  <a:pt x="3574532" y="1060254"/>
                  <a:pt x="4193014" y="934332"/>
                </a:cubicBezTo>
                <a:cubicBezTo>
                  <a:pt x="4505386" y="871718"/>
                  <a:pt x="4734968" y="617786"/>
                  <a:pt x="4958290" y="372202"/>
                </a:cubicBezTo>
                <a:cubicBezTo>
                  <a:pt x="5079895" y="215638"/>
                  <a:pt x="5235159" y="88431"/>
                  <a:pt x="5412585" y="0"/>
                </a:cubicBezTo>
                <a:lnTo>
                  <a:pt x="4957594" y="0"/>
                </a:lnTo>
                <a:cubicBezTo>
                  <a:pt x="4720359" y="230278"/>
                  <a:pt x="4542258" y="498820"/>
                  <a:pt x="4140140" y="672747"/>
                </a:cubicBezTo>
                <a:close/>
                <a:moveTo>
                  <a:pt x="1977194" y="0"/>
                </a:moveTo>
                <a:lnTo>
                  <a:pt x="1692650" y="0"/>
                </a:lnTo>
                <a:lnTo>
                  <a:pt x="1606383" y="252541"/>
                </a:lnTo>
                <a:cubicBezTo>
                  <a:pt x="1580642" y="178796"/>
                  <a:pt x="1551422" y="92529"/>
                  <a:pt x="1519420" y="0"/>
                </a:cubicBezTo>
                <a:lnTo>
                  <a:pt x="1234876" y="0"/>
                </a:lnTo>
                <a:lnTo>
                  <a:pt x="1605687" y="1081821"/>
                </a:lnTo>
                <a:cubicBezTo>
                  <a:pt x="1618906" y="1043557"/>
                  <a:pt x="1794919" y="531519"/>
                  <a:pt x="1977194" y="0"/>
                </a:cubicBezTo>
                <a:close/>
                <a:moveTo>
                  <a:pt x="6425532" y="861978"/>
                </a:moveTo>
                <a:cubicBezTo>
                  <a:pt x="6326046" y="647006"/>
                  <a:pt x="6067939" y="556564"/>
                  <a:pt x="5863402" y="525953"/>
                </a:cubicBezTo>
                <a:cubicBezTo>
                  <a:pt x="5939486" y="358264"/>
                  <a:pt x="5993730" y="181502"/>
                  <a:pt x="6024805" y="0"/>
                </a:cubicBezTo>
                <a:lnTo>
                  <a:pt x="5752785" y="0"/>
                </a:lnTo>
                <a:cubicBezTo>
                  <a:pt x="5692989" y="285833"/>
                  <a:pt x="5561565" y="551792"/>
                  <a:pt x="5370843" y="772928"/>
                </a:cubicBezTo>
                <a:cubicBezTo>
                  <a:pt x="5603904" y="764580"/>
                  <a:pt x="6042894" y="784755"/>
                  <a:pt x="6152120" y="932245"/>
                </a:cubicBezTo>
                <a:cubicBezTo>
                  <a:pt x="6142380" y="1177829"/>
                  <a:pt x="5608774" y="1513854"/>
                  <a:pt x="5228223" y="1620993"/>
                </a:cubicBezTo>
                <a:cubicBezTo>
                  <a:pt x="5608774" y="1727435"/>
                  <a:pt x="6143076" y="2064852"/>
                  <a:pt x="6152120" y="2309741"/>
                </a:cubicBezTo>
                <a:cubicBezTo>
                  <a:pt x="6043590" y="2457230"/>
                  <a:pt x="5603208" y="2476710"/>
                  <a:pt x="5370843" y="2469057"/>
                </a:cubicBezTo>
                <a:cubicBezTo>
                  <a:pt x="5586512" y="2696552"/>
                  <a:pt x="5768786" y="3132759"/>
                  <a:pt x="5764612" y="3367908"/>
                </a:cubicBezTo>
                <a:cubicBezTo>
                  <a:pt x="5445830" y="3299573"/>
                  <a:pt x="5160617" y="3122790"/>
                  <a:pt x="4957594" y="2867696"/>
                </a:cubicBezTo>
                <a:cubicBezTo>
                  <a:pt x="4734968" y="2622112"/>
                  <a:pt x="4505386" y="2367484"/>
                  <a:pt x="4192318" y="2304871"/>
                </a:cubicBezTo>
                <a:cubicBezTo>
                  <a:pt x="3573837" y="2181731"/>
                  <a:pt x="2135815" y="1903449"/>
                  <a:pt x="2068331" y="1887448"/>
                </a:cubicBezTo>
                <a:cubicBezTo>
                  <a:pt x="2112856" y="1937538"/>
                  <a:pt x="3072929" y="3026317"/>
                  <a:pt x="3487569" y="3501483"/>
                </a:cubicBezTo>
                <a:cubicBezTo>
                  <a:pt x="3696281" y="3736631"/>
                  <a:pt x="4026045" y="3806898"/>
                  <a:pt x="4348852" y="3874381"/>
                </a:cubicBezTo>
                <a:cubicBezTo>
                  <a:pt x="4667485" y="3898731"/>
                  <a:pt x="5057775" y="4138053"/>
                  <a:pt x="5205265" y="4337025"/>
                </a:cubicBezTo>
                <a:cubicBezTo>
                  <a:pt x="5006989" y="4453903"/>
                  <a:pt x="4538084" y="4508864"/>
                  <a:pt x="4236844" y="4436511"/>
                </a:cubicBezTo>
                <a:cubicBezTo>
                  <a:pt x="4359983" y="4635482"/>
                  <a:pt x="4567304" y="5034817"/>
                  <a:pt x="4495646" y="5196916"/>
                </a:cubicBezTo>
                <a:cubicBezTo>
                  <a:pt x="4261193" y="5318664"/>
                  <a:pt x="3742893" y="5062645"/>
                  <a:pt x="3442348" y="4766970"/>
                </a:cubicBezTo>
                <a:cubicBezTo>
                  <a:pt x="3547400" y="5174653"/>
                  <a:pt x="3507049" y="5761133"/>
                  <a:pt x="3289989" y="5899578"/>
                </a:cubicBezTo>
                <a:cubicBezTo>
                  <a:pt x="3108410" y="5878011"/>
                  <a:pt x="2863522" y="5496069"/>
                  <a:pt x="2752209" y="5287358"/>
                </a:cubicBezTo>
                <a:cubicBezTo>
                  <a:pt x="2663159" y="5589294"/>
                  <a:pt x="2378615" y="5970540"/>
                  <a:pt x="2173383" y="6088810"/>
                </a:cubicBezTo>
                <a:cubicBezTo>
                  <a:pt x="2077375" y="5859923"/>
                  <a:pt x="2061374" y="5402845"/>
                  <a:pt x="2198428" y="5114823"/>
                </a:cubicBezTo>
                <a:cubicBezTo>
                  <a:pt x="2297914" y="4807321"/>
                  <a:pt x="2400878" y="4488688"/>
                  <a:pt x="2300001" y="4190927"/>
                </a:cubicBezTo>
                <a:cubicBezTo>
                  <a:pt x="2097551" y="3590533"/>
                  <a:pt x="1627950" y="2226256"/>
                  <a:pt x="1604296" y="2162251"/>
                </a:cubicBezTo>
                <a:cubicBezTo>
                  <a:pt x="1582729" y="2226256"/>
                  <a:pt x="1117302" y="3591229"/>
                  <a:pt x="908591" y="4190927"/>
                </a:cubicBezTo>
                <a:cubicBezTo>
                  <a:pt x="808409" y="4489384"/>
                  <a:pt x="908591" y="4807321"/>
                  <a:pt x="1010859" y="5115519"/>
                </a:cubicBezTo>
                <a:cubicBezTo>
                  <a:pt x="1150000" y="5408410"/>
                  <a:pt x="1131216" y="5859923"/>
                  <a:pt x="1035209" y="6089506"/>
                </a:cubicBezTo>
                <a:cubicBezTo>
                  <a:pt x="834846" y="5969844"/>
                  <a:pt x="549607" y="5588598"/>
                  <a:pt x="460557" y="5287358"/>
                </a:cubicBezTo>
                <a:cubicBezTo>
                  <a:pt x="364549" y="5468241"/>
                  <a:pt x="169056" y="5774351"/>
                  <a:pt x="0" y="5873141"/>
                </a:cubicBezTo>
                <a:lnTo>
                  <a:pt x="0" y="6159772"/>
                </a:lnTo>
                <a:cubicBezTo>
                  <a:pt x="182275" y="6108985"/>
                  <a:pt x="340200" y="5951060"/>
                  <a:pt x="427163" y="5840443"/>
                </a:cubicBezTo>
                <a:cubicBezTo>
                  <a:pt x="775015" y="6311436"/>
                  <a:pt x="973987" y="6360135"/>
                  <a:pt x="1168784" y="6483275"/>
                </a:cubicBezTo>
                <a:cubicBezTo>
                  <a:pt x="1715609" y="5412585"/>
                  <a:pt x="1077647" y="5146130"/>
                  <a:pt x="1168784" y="4275107"/>
                </a:cubicBezTo>
                <a:cubicBezTo>
                  <a:pt x="1284967" y="3927255"/>
                  <a:pt x="1468633" y="3392257"/>
                  <a:pt x="1607079" y="2989444"/>
                </a:cubicBezTo>
                <a:cubicBezTo>
                  <a:pt x="1723261" y="3327557"/>
                  <a:pt x="1922929" y="3911253"/>
                  <a:pt x="2045373" y="4275107"/>
                </a:cubicBezTo>
                <a:cubicBezTo>
                  <a:pt x="2133032" y="5139173"/>
                  <a:pt x="1500636" y="5432760"/>
                  <a:pt x="2045373" y="6483275"/>
                </a:cubicBezTo>
                <a:cubicBezTo>
                  <a:pt x="2238083" y="6360831"/>
                  <a:pt x="2434968" y="6310740"/>
                  <a:pt x="2782820" y="5843922"/>
                </a:cubicBezTo>
                <a:cubicBezTo>
                  <a:pt x="2893437" y="5983063"/>
                  <a:pt x="3119541" y="6202906"/>
                  <a:pt x="3363038" y="6178556"/>
                </a:cubicBezTo>
                <a:cubicBezTo>
                  <a:pt x="3571750" y="6063765"/>
                  <a:pt x="3751937" y="5785483"/>
                  <a:pt x="3772113" y="5349276"/>
                </a:cubicBezTo>
                <a:cubicBezTo>
                  <a:pt x="4156838" y="5548247"/>
                  <a:pt x="4487297" y="5530159"/>
                  <a:pt x="4691835" y="5404236"/>
                </a:cubicBezTo>
                <a:cubicBezTo>
                  <a:pt x="4826106" y="5212222"/>
                  <a:pt x="4771841" y="4942984"/>
                  <a:pt x="4691835" y="4748187"/>
                </a:cubicBezTo>
                <a:cubicBezTo>
                  <a:pt x="5266487" y="4678616"/>
                  <a:pt x="5404237" y="4535301"/>
                  <a:pt x="5603904" y="4428162"/>
                </a:cubicBezTo>
                <a:cubicBezTo>
                  <a:pt x="4964551" y="3420086"/>
                  <a:pt x="4388508" y="3838900"/>
                  <a:pt x="3685845" y="3330340"/>
                </a:cubicBezTo>
                <a:cubicBezTo>
                  <a:pt x="3439566" y="3038839"/>
                  <a:pt x="3031187" y="2574108"/>
                  <a:pt x="2793951" y="2304871"/>
                </a:cubicBezTo>
                <a:cubicBezTo>
                  <a:pt x="3150848" y="2374441"/>
                  <a:pt x="3767938" y="2494102"/>
                  <a:pt x="4140140" y="2569239"/>
                </a:cubicBezTo>
                <a:cubicBezTo>
                  <a:pt x="4918634" y="2905960"/>
                  <a:pt x="4873414" y="3617666"/>
                  <a:pt x="6037328" y="3680279"/>
                </a:cubicBezTo>
                <a:cubicBezTo>
                  <a:pt x="6032458" y="3452784"/>
                  <a:pt x="6092289" y="3253116"/>
                  <a:pt x="5863402" y="2715336"/>
                </a:cubicBezTo>
                <a:cubicBezTo>
                  <a:pt x="6067939" y="2684726"/>
                  <a:pt x="6326046" y="2594980"/>
                  <a:pt x="6425532" y="2380007"/>
                </a:cubicBezTo>
                <a:cubicBezTo>
                  <a:pt x="6431793" y="2146946"/>
                  <a:pt x="6274564" y="1861707"/>
                  <a:pt x="5892621" y="1620993"/>
                </a:cubicBezTo>
                <a:cubicBezTo>
                  <a:pt x="6275259" y="1380279"/>
                  <a:pt x="6431793" y="1095040"/>
                  <a:pt x="6425532" y="861978"/>
                </a:cubicBezTo>
                <a:close/>
              </a:path>
            </a:pathLst>
          </a:custGeom>
          <a:solidFill>
            <a:srgbClr val="0861CE">
              <a:alpha val="4706"/>
            </a:srgbClr>
          </a:solidFill>
          <a:ln w="69470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80000" y="1193374"/>
            <a:ext cx="9073650" cy="1446149"/>
          </a:xfrm>
        </p:spPr>
        <p:txBody>
          <a:bodyPr anchor="b"/>
          <a:lstStyle>
            <a:lvl1pPr algn="l">
              <a:defRPr sz="4000">
                <a:solidFill>
                  <a:schemeClr val="accent3"/>
                </a:solidFill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80000" y="2837105"/>
            <a:ext cx="9073650" cy="846870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 eller namn på presentatör</a:t>
            </a:r>
          </a:p>
        </p:txBody>
      </p:sp>
      <p:sp>
        <p:nvSpPr>
          <p:cNvPr id="6" name="Datum för presentation">
            <a:extLst>
              <a:ext uri="{FF2B5EF4-FFF2-40B4-BE49-F238E27FC236}">
                <a16:creationId xmlns:a16="http://schemas.microsoft.com/office/drawing/2014/main" id="{77D137F8-D0E5-4846-93B8-A45B22BBE52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96450" y="6312037"/>
            <a:ext cx="2473150" cy="288000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39713" indent="0">
              <a:buNone/>
              <a:defRPr/>
            </a:lvl5pPr>
          </a:lstStyle>
          <a:p>
            <a:pPr lvl="0"/>
            <a:r>
              <a:rPr lang="sv-SE" dirty="0"/>
              <a:t>Klicka och skriv datum</a:t>
            </a:r>
          </a:p>
        </p:txBody>
      </p:sp>
    </p:spTree>
    <p:extLst>
      <p:ext uri="{BB962C8B-B14F-4D97-AF65-F5344CB8AC3E}">
        <p14:creationId xmlns:p14="http://schemas.microsoft.com/office/powerpoint/2010/main" val="2950515401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dela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297C9A02-F520-4F33-9513-C176F15218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2564933"/>
            <a:ext cx="11832000" cy="348830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20850" y="435077"/>
            <a:ext cx="8750300" cy="1175714"/>
          </a:xfrm>
        </p:spPr>
        <p:txBody>
          <a:bodyPr anchor="b"/>
          <a:lstStyle>
            <a:lvl1pPr algn="ctr">
              <a:defRPr sz="4000">
                <a:solidFill>
                  <a:schemeClr val="accent6"/>
                </a:solidFill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20850" y="1658747"/>
            <a:ext cx="8750300" cy="804234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2273EDF-9F62-4D63-A459-24ADD9922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Frihandsfigur: Form 12">
            <a:extLst>
              <a:ext uri="{FF2B5EF4-FFF2-40B4-BE49-F238E27FC236}">
                <a16:creationId xmlns:a16="http://schemas.microsoft.com/office/drawing/2014/main" id="{9BBA449D-6D42-44A4-BE47-ADDD319FD5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2521975"/>
            <a:ext cx="8230669" cy="3488301"/>
          </a:xfrm>
          <a:custGeom>
            <a:avLst/>
            <a:gdLst>
              <a:gd name="connsiteX0" fmla="*/ 2054937 w 8230669"/>
              <a:gd name="connsiteY0" fmla="*/ 1585345 h 3488301"/>
              <a:gd name="connsiteX1" fmla="*/ 2701686 w 8230669"/>
              <a:gd name="connsiteY1" fmla="*/ 3464938 h 3488301"/>
              <a:gd name="connsiteX2" fmla="*/ 2709658 w 8230669"/>
              <a:gd name="connsiteY2" fmla="*/ 3488301 h 3488301"/>
              <a:gd name="connsiteX3" fmla="*/ 2347235 w 8230669"/>
              <a:gd name="connsiteY3" fmla="*/ 3488301 h 3488301"/>
              <a:gd name="connsiteX4" fmla="*/ 2336199 w 8230669"/>
              <a:gd name="connsiteY4" fmla="*/ 3455929 h 3488301"/>
              <a:gd name="connsiteX5" fmla="*/ 2058502 w 8230669"/>
              <a:gd name="connsiteY5" fmla="*/ 2644893 h 3488301"/>
              <a:gd name="connsiteX6" fmla="*/ 1916896 w 8230669"/>
              <a:gd name="connsiteY6" fmla="*/ 3057220 h 3488301"/>
              <a:gd name="connsiteX7" fmla="*/ 1769291 w 8230669"/>
              <a:gd name="connsiteY7" fmla="*/ 3488301 h 3488301"/>
              <a:gd name="connsiteX8" fmla="*/ 1404039 w 8230669"/>
              <a:gd name="connsiteY8" fmla="*/ 3488301 h 3488301"/>
              <a:gd name="connsiteX9" fmla="*/ 1411947 w 8230669"/>
              <a:gd name="connsiteY9" fmla="*/ 3465314 h 3488301"/>
              <a:gd name="connsiteX10" fmla="*/ 2054937 w 8230669"/>
              <a:gd name="connsiteY10" fmla="*/ 1585345 h 3488301"/>
              <a:gd name="connsiteX11" fmla="*/ 1465011 w 8230669"/>
              <a:gd name="connsiteY11" fmla="*/ 1238697 h 3488301"/>
              <a:gd name="connsiteX12" fmla="*/ 0 w 8230669"/>
              <a:gd name="connsiteY12" fmla="*/ 2903320 h 3488301"/>
              <a:gd name="connsiteX13" fmla="*/ 0 w 8230669"/>
              <a:gd name="connsiteY13" fmla="*/ 2380229 h 3488301"/>
              <a:gd name="connsiteX14" fmla="*/ 534676 w 8230669"/>
              <a:gd name="connsiteY14" fmla="*/ 1772481 h 3488301"/>
              <a:gd name="connsiteX15" fmla="*/ 0 w 8230669"/>
              <a:gd name="connsiteY15" fmla="*/ 1877634 h 3488301"/>
              <a:gd name="connsiteX16" fmla="*/ 0 w 8230669"/>
              <a:gd name="connsiteY16" fmla="*/ 1521183 h 3488301"/>
              <a:gd name="connsiteX17" fmla="*/ 7869235 w 8230669"/>
              <a:gd name="connsiteY17" fmla="*/ 0 h 3488301"/>
              <a:gd name="connsiteX18" fmla="*/ 8225605 w 8230669"/>
              <a:gd name="connsiteY18" fmla="*/ 0 h 3488301"/>
              <a:gd name="connsiteX19" fmla="*/ 8223514 w 8230669"/>
              <a:gd name="connsiteY19" fmla="*/ 34669 h 3488301"/>
              <a:gd name="connsiteX20" fmla="*/ 7547836 w 8230669"/>
              <a:gd name="connsiteY20" fmla="*/ 892049 h 3488301"/>
              <a:gd name="connsiteX21" fmla="*/ 8230440 w 8230669"/>
              <a:gd name="connsiteY21" fmla="*/ 1864267 h 3488301"/>
              <a:gd name="connsiteX22" fmla="*/ 7510410 w 8230669"/>
              <a:gd name="connsiteY22" fmla="*/ 2293789 h 3488301"/>
              <a:gd name="connsiteX23" fmla="*/ 7733852 w 8230669"/>
              <a:gd name="connsiteY23" fmla="*/ 3421263 h 3488301"/>
              <a:gd name="connsiteX24" fmla="*/ 7733443 w 8230669"/>
              <a:gd name="connsiteY24" fmla="*/ 3488301 h 3488301"/>
              <a:gd name="connsiteX25" fmla="*/ 7378213 w 8230669"/>
              <a:gd name="connsiteY25" fmla="*/ 3488301 h 3488301"/>
              <a:gd name="connsiteX26" fmla="*/ 7241634 w 8230669"/>
              <a:gd name="connsiteY26" fmla="*/ 3463295 h 3488301"/>
              <a:gd name="connsiteX27" fmla="*/ 5303090 w 8230669"/>
              <a:gd name="connsiteY27" fmla="*/ 2106654 h 3488301"/>
              <a:gd name="connsiteX28" fmla="*/ 3578762 w 8230669"/>
              <a:gd name="connsiteY28" fmla="*/ 1768026 h 3488301"/>
              <a:gd name="connsiteX29" fmla="*/ 4721185 w 8230669"/>
              <a:gd name="connsiteY29" fmla="*/ 3081546 h 3488301"/>
              <a:gd name="connsiteX30" fmla="*/ 5678135 w 8230669"/>
              <a:gd name="connsiteY30" fmla="*/ 3472276 h 3488301"/>
              <a:gd name="connsiteX31" fmla="*/ 5744923 w 8230669"/>
              <a:gd name="connsiteY31" fmla="*/ 3488301 h 3488301"/>
              <a:gd name="connsiteX32" fmla="*/ 4691437 w 8230669"/>
              <a:gd name="connsiteY32" fmla="*/ 3488301 h 3488301"/>
              <a:gd name="connsiteX33" fmla="*/ 4574414 w 8230669"/>
              <a:gd name="connsiteY33" fmla="*/ 3404218 h 3488301"/>
              <a:gd name="connsiteX34" fmla="*/ 4467214 w 8230669"/>
              <a:gd name="connsiteY34" fmla="*/ 3300762 h 3488301"/>
              <a:gd name="connsiteX35" fmla="*/ 2649318 w 8230669"/>
              <a:gd name="connsiteY35" fmla="*/ 1233351 h 3488301"/>
              <a:gd name="connsiteX36" fmla="*/ 5369925 w 8230669"/>
              <a:gd name="connsiteY36" fmla="*/ 1768026 h 3488301"/>
              <a:gd name="connsiteX37" fmla="*/ 6350164 w 8230669"/>
              <a:gd name="connsiteY37" fmla="*/ 2488946 h 3488301"/>
              <a:gd name="connsiteX38" fmla="*/ 7383870 w 8230669"/>
              <a:gd name="connsiteY38" fmla="*/ 3129666 h 3488301"/>
              <a:gd name="connsiteX39" fmla="*/ 6879493 w 8230669"/>
              <a:gd name="connsiteY39" fmla="*/ 1978331 h 3488301"/>
              <a:gd name="connsiteX40" fmla="*/ 7880228 w 8230669"/>
              <a:gd name="connsiteY40" fmla="*/ 1774264 h 3488301"/>
              <a:gd name="connsiteX41" fmla="*/ 6696811 w 8230669"/>
              <a:gd name="connsiteY41" fmla="*/ 892049 h 3488301"/>
              <a:gd name="connsiteX42" fmla="*/ 7880228 w 8230669"/>
              <a:gd name="connsiteY42" fmla="*/ 9834 h 3488301"/>
              <a:gd name="connsiteX43" fmla="*/ 3132451 w 8230669"/>
              <a:gd name="connsiteY43" fmla="*/ 0 h 3488301"/>
              <a:gd name="connsiteX44" fmla="*/ 3592147 w 8230669"/>
              <a:gd name="connsiteY44" fmla="*/ 0 h 3488301"/>
              <a:gd name="connsiteX45" fmla="*/ 3578762 w 8230669"/>
              <a:gd name="connsiteY45" fmla="*/ 15181 h 3488301"/>
              <a:gd name="connsiteX46" fmla="*/ 3657299 w 8230669"/>
              <a:gd name="connsiteY46" fmla="*/ 0 h 3488301"/>
              <a:gd name="connsiteX47" fmla="*/ 5415062 w 8230669"/>
              <a:gd name="connsiteY47" fmla="*/ 0 h 3488301"/>
              <a:gd name="connsiteX48" fmla="*/ 5370816 w 8230669"/>
              <a:gd name="connsiteY48" fmla="*/ 12508 h 3488301"/>
              <a:gd name="connsiteX49" fmla="*/ 2650209 w 8230669"/>
              <a:gd name="connsiteY49" fmla="*/ 547183 h 3488301"/>
              <a:gd name="connsiteX50" fmla="*/ 3098007 w 8230669"/>
              <a:gd name="connsiteY50" fmla="*/ 39111 h 3488301"/>
              <a:gd name="connsiteX51" fmla="*/ 1987677 w 8230669"/>
              <a:gd name="connsiteY51" fmla="*/ 0 h 3488301"/>
              <a:gd name="connsiteX52" fmla="*/ 2125999 w 8230669"/>
              <a:gd name="connsiteY52" fmla="*/ 0 h 3488301"/>
              <a:gd name="connsiteX53" fmla="*/ 2105383 w 8230669"/>
              <a:gd name="connsiteY53" fmla="*/ 59974 h 3488301"/>
              <a:gd name="connsiteX54" fmla="*/ 2056719 w 8230669"/>
              <a:gd name="connsiteY54" fmla="*/ 201426 h 3488301"/>
              <a:gd name="connsiteX55" fmla="*/ 0 w 8230669"/>
              <a:gd name="connsiteY55" fmla="*/ 0 h 3488301"/>
              <a:gd name="connsiteX56" fmla="*/ 456828 w 8230669"/>
              <a:gd name="connsiteY56" fmla="*/ 0 h 3488301"/>
              <a:gd name="connsiteX57" fmla="*/ 534676 w 8230669"/>
              <a:gd name="connsiteY57" fmla="*/ 15181 h 3488301"/>
              <a:gd name="connsiteX58" fmla="*/ 521359 w 8230669"/>
              <a:gd name="connsiteY58" fmla="*/ 0 h 3488301"/>
              <a:gd name="connsiteX59" fmla="*/ 982995 w 8230669"/>
              <a:gd name="connsiteY59" fmla="*/ 0 h 3488301"/>
              <a:gd name="connsiteX60" fmla="*/ 1041012 w 8230669"/>
              <a:gd name="connsiteY60" fmla="*/ 65884 h 3488301"/>
              <a:gd name="connsiteX61" fmla="*/ 1465011 w 8230669"/>
              <a:gd name="connsiteY61" fmla="*/ 547183 h 3488301"/>
              <a:gd name="connsiteX62" fmla="*/ 0 w 8230669"/>
              <a:gd name="connsiteY62" fmla="*/ 262022 h 3488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8230669" h="3488301">
                <a:moveTo>
                  <a:pt x="2054937" y="1585345"/>
                </a:moveTo>
                <a:cubicBezTo>
                  <a:pt x="2077661" y="1646833"/>
                  <a:pt x="2421691" y="2645172"/>
                  <a:pt x="2701686" y="3464938"/>
                </a:cubicBezTo>
                <a:lnTo>
                  <a:pt x="2709658" y="3488301"/>
                </a:lnTo>
                <a:lnTo>
                  <a:pt x="2347235" y="3488301"/>
                </a:lnTo>
                <a:lnTo>
                  <a:pt x="2336199" y="3455929"/>
                </a:lnTo>
                <a:cubicBezTo>
                  <a:pt x="2234053" y="3156622"/>
                  <a:pt x="2132910" y="2861437"/>
                  <a:pt x="2058502" y="2644893"/>
                </a:cubicBezTo>
                <a:cubicBezTo>
                  <a:pt x="2014168" y="2773884"/>
                  <a:pt x="1966214" y="2913456"/>
                  <a:pt x="1916896" y="3057220"/>
                </a:cubicBezTo>
                <a:lnTo>
                  <a:pt x="1769291" y="3488301"/>
                </a:lnTo>
                <a:lnTo>
                  <a:pt x="1404039" y="3488301"/>
                </a:lnTo>
                <a:lnTo>
                  <a:pt x="1411947" y="3465314"/>
                </a:lnTo>
                <a:cubicBezTo>
                  <a:pt x="1693696" y="2645673"/>
                  <a:pt x="2034218" y="1646833"/>
                  <a:pt x="2054937" y="1585345"/>
                </a:cubicBezTo>
                <a:close/>
                <a:moveTo>
                  <a:pt x="1465011" y="1238697"/>
                </a:moveTo>
                <a:cubicBezTo>
                  <a:pt x="1418672" y="1291273"/>
                  <a:pt x="591708" y="2229629"/>
                  <a:pt x="0" y="2903320"/>
                </a:cubicBezTo>
                <a:lnTo>
                  <a:pt x="0" y="2380229"/>
                </a:lnTo>
                <a:lnTo>
                  <a:pt x="534676" y="1772481"/>
                </a:lnTo>
                <a:lnTo>
                  <a:pt x="0" y="1877634"/>
                </a:lnTo>
                <a:lnTo>
                  <a:pt x="0" y="1521183"/>
                </a:lnTo>
                <a:close/>
                <a:moveTo>
                  <a:pt x="7869235" y="0"/>
                </a:moveTo>
                <a:lnTo>
                  <a:pt x="8225605" y="0"/>
                </a:lnTo>
                <a:lnTo>
                  <a:pt x="8223514" y="34669"/>
                </a:lnTo>
                <a:cubicBezTo>
                  <a:pt x="8183809" y="308807"/>
                  <a:pt x="7976691" y="622261"/>
                  <a:pt x="7547836" y="892049"/>
                </a:cubicBezTo>
                <a:cubicBezTo>
                  <a:pt x="8037066" y="1200379"/>
                  <a:pt x="8238460" y="1565741"/>
                  <a:pt x="8230440" y="1864267"/>
                </a:cubicBezTo>
                <a:cubicBezTo>
                  <a:pt x="8103009" y="2139626"/>
                  <a:pt x="7772400" y="2254581"/>
                  <a:pt x="7510410" y="2293789"/>
                </a:cubicBezTo>
                <a:cubicBezTo>
                  <a:pt x="7766943" y="2896525"/>
                  <a:pt x="7740334" y="3167678"/>
                  <a:pt x="7733852" y="3421263"/>
                </a:cubicBezTo>
                <a:lnTo>
                  <a:pt x="7733443" y="3488301"/>
                </a:lnTo>
                <a:lnTo>
                  <a:pt x="7378213" y="3488301"/>
                </a:lnTo>
                <a:lnTo>
                  <a:pt x="7241634" y="3463295"/>
                </a:lnTo>
                <a:cubicBezTo>
                  <a:pt x="6240332" y="3229180"/>
                  <a:pt x="6175614" y="2484046"/>
                  <a:pt x="5303090" y="2106654"/>
                </a:cubicBezTo>
                <a:cubicBezTo>
                  <a:pt x="4826338" y="2010411"/>
                  <a:pt x="4035909" y="1857138"/>
                  <a:pt x="3578762" y="1768026"/>
                </a:cubicBezTo>
                <a:cubicBezTo>
                  <a:pt x="3882636" y="2112891"/>
                  <a:pt x="4405727" y="2708163"/>
                  <a:pt x="4721185" y="3081546"/>
                </a:cubicBezTo>
                <a:cubicBezTo>
                  <a:pt x="5058700" y="3325825"/>
                  <a:pt x="5373407" y="3403061"/>
                  <a:pt x="5678135" y="3472276"/>
                </a:cubicBezTo>
                <a:lnTo>
                  <a:pt x="5744923" y="3488301"/>
                </a:lnTo>
                <a:lnTo>
                  <a:pt x="4691437" y="3488301"/>
                </a:lnTo>
                <a:lnTo>
                  <a:pt x="4574414" y="3404218"/>
                </a:lnTo>
                <a:cubicBezTo>
                  <a:pt x="4536472" y="3372762"/>
                  <a:pt x="4500632" y="3338412"/>
                  <a:pt x="4467214" y="3300762"/>
                </a:cubicBezTo>
                <a:cubicBezTo>
                  <a:pt x="3936103" y="2692124"/>
                  <a:pt x="2706350" y="1297511"/>
                  <a:pt x="2649318" y="1233351"/>
                </a:cubicBezTo>
                <a:cubicBezTo>
                  <a:pt x="2735758" y="1253846"/>
                  <a:pt x="4577715" y="1610296"/>
                  <a:pt x="5369925" y="1768026"/>
                </a:cubicBezTo>
                <a:cubicBezTo>
                  <a:pt x="5770932" y="1848227"/>
                  <a:pt x="6065003" y="2174379"/>
                  <a:pt x="6350164" y="2488946"/>
                </a:cubicBezTo>
                <a:cubicBezTo>
                  <a:pt x="6610215" y="2815695"/>
                  <a:pt x="6975543" y="3042136"/>
                  <a:pt x="7383870" y="3129666"/>
                </a:cubicBezTo>
                <a:cubicBezTo>
                  <a:pt x="7389216" y="2828465"/>
                  <a:pt x="7155742" y="2269729"/>
                  <a:pt x="6879493" y="1978331"/>
                </a:cubicBezTo>
                <a:cubicBezTo>
                  <a:pt x="7177128" y="1988134"/>
                  <a:pt x="7741212" y="1963182"/>
                  <a:pt x="7880228" y="1774264"/>
                </a:cubicBezTo>
                <a:cubicBezTo>
                  <a:pt x="7868643" y="1460587"/>
                  <a:pt x="7184258" y="1028391"/>
                  <a:pt x="6696811" y="892049"/>
                </a:cubicBezTo>
                <a:cubicBezTo>
                  <a:pt x="7184258" y="754815"/>
                  <a:pt x="7867752" y="324402"/>
                  <a:pt x="7880228" y="9834"/>
                </a:cubicBezTo>
                <a:close/>
                <a:moveTo>
                  <a:pt x="3132451" y="0"/>
                </a:moveTo>
                <a:lnTo>
                  <a:pt x="3592147" y="0"/>
                </a:lnTo>
                <a:lnTo>
                  <a:pt x="3578762" y="15181"/>
                </a:lnTo>
                <a:lnTo>
                  <a:pt x="3657299" y="0"/>
                </a:lnTo>
                <a:lnTo>
                  <a:pt x="5415062" y="0"/>
                </a:lnTo>
                <a:lnTo>
                  <a:pt x="5370816" y="12508"/>
                </a:lnTo>
                <a:cubicBezTo>
                  <a:pt x="4578605" y="173801"/>
                  <a:pt x="2739321" y="530251"/>
                  <a:pt x="2650209" y="547183"/>
                </a:cubicBezTo>
                <a:cubicBezTo>
                  <a:pt x="2671262" y="523401"/>
                  <a:pt x="2851795" y="318648"/>
                  <a:pt x="3098007" y="39111"/>
                </a:cubicBezTo>
                <a:close/>
                <a:moveTo>
                  <a:pt x="1987677" y="0"/>
                </a:moveTo>
                <a:lnTo>
                  <a:pt x="2125999" y="0"/>
                </a:lnTo>
                <a:lnTo>
                  <a:pt x="2105383" y="59974"/>
                </a:lnTo>
                <a:cubicBezTo>
                  <a:pt x="2078217" y="138991"/>
                  <a:pt x="2060952" y="189173"/>
                  <a:pt x="2056719" y="201426"/>
                </a:cubicBezTo>
                <a:close/>
                <a:moveTo>
                  <a:pt x="0" y="0"/>
                </a:moveTo>
                <a:lnTo>
                  <a:pt x="456828" y="0"/>
                </a:lnTo>
                <a:lnTo>
                  <a:pt x="534676" y="15181"/>
                </a:lnTo>
                <a:lnTo>
                  <a:pt x="521359" y="0"/>
                </a:lnTo>
                <a:lnTo>
                  <a:pt x="982995" y="0"/>
                </a:lnTo>
                <a:lnTo>
                  <a:pt x="1041012" y="65884"/>
                </a:lnTo>
                <a:cubicBezTo>
                  <a:pt x="1275048" y="331635"/>
                  <a:pt x="1444738" y="524181"/>
                  <a:pt x="1465011" y="547183"/>
                </a:cubicBezTo>
                <a:lnTo>
                  <a:pt x="0" y="262022"/>
                </a:lnTo>
                <a:close/>
              </a:path>
            </a:pathLst>
          </a:custGeom>
          <a:solidFill>
            <a:srgbClr val="FFFFFF">
              <a:alpha val="6000"/>
            </a:srgbClr>
          </a:solidFill>
          <a:ln w="6947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646422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delare med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CDF3493E-518E-45EF-A49B-F82F3FA4C1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80000" y="2564933"/>
            <a:ext cx="11833200" cy="3488301"/>
          </a:xfr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sv-SE" dirty="0"/>
              <a:t>Markera bildplatshållaren och infoga önskad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20850" y="435077"/>
            <a:ext cx="8750300" cy="1175714"/>
          </a:xfrm>
        </p:spPr>
        <p:txBody>
          <a:bodyPr anchor="b"/>
          <a:lstStyle>
            <a:lvl1pPr algn="ctr">
              <a:defRPr sz="4000">
                <a:solidFill>
                  <a:schemeClr val="accent6"/>
                </a:solidFill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20850" y="1658747"/>
            <a:ext cx="8750300" cy="804234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2273EDF-9F62-4D63-A459-24ADD9922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97544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7E7E34-D963-409A-B37E-74A781406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368300"/>
            <a:ext cx="9923999" cy="949877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1746945-EC0D-4274-B554-168CE39A5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201030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768120F1-E095-4F41-A281-F6F2F4715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2982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m foto vä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21AC4039-3B29-4214-ACC9-36F0FC2AB2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301652" y="-1095"/>
            <a:ext cx="489034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836361" y="365760"/>
            <a:ext cx="3810347" cy="1788160"/>
          </a:xfr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836361" y="2377440"/>
            <a:ext cx="3810347" cy="1788161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 eller namn på presentatör</a:t>
            </a:r>
          </a:p>
        </p:txBody>
      </p:sp>
      <p:sp>
        <p:nvSpPr>
          <p:cNvPr id="12" name="Datum för presentation">
            <a:extLst>
              <a:ext uri="{FF2B5EF4-FFF2-40B4-BE49-F238E27FC236}">
                <a16:creationId xmlns:a16="http://schemas.microsoft.com/office/drawing/2014/main" id="{436EEB44-D9ED-4CD6-B497-E7521393A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04370" y="6311011"/>
            <a:ext cx="2212368" cy="288000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39713" indent="0">
              <a:buNone/>
              <a:defRPr/>
            </a:lvl5pPr>
          </a:lstStyle>
          <a:p>
            <a:pPr lvl="0"/>
            <a:r>
              <a:rPr lang="sv-SE" dirty="0"/>
              <a:t>Klicka och skriv datum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CDF3493E-518E-45EF-A49B-F82F3FA4C1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7301653" cy="6858000"/>
          </a:xfr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sv-SE" dirty="0"/>
              <a:t>Markera bildplatshållaren och infoga önskad bild</a:t>
            </a:r>
          </a:p>
        </p:txBody>
      </p:sp>
      <p:sp>
        <p:nvSpPr>
          <p:cNvPr id="11" name="Designelement">
            <a:extLst>
              <a:ext uri="{FF2B5EF4-FFF2-40B4-BE49-F238E27FC236}">
                <a16:creationId xmlns:a16="http://schemas.microsoft.com/office/drawing/2014/main" id="{043CE9D1-6E4C-4CAB-A0C2-A3DCFAA84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301651" y="0"/>
            <a:ext cx="4345057" cy="4383981"/>
          </a:xfrm>
          <a:custGeom>
            <a:avLst/>
            <a:gdLst>
              <a:gd name="connsiteX0" fmla="*/ 1143739 w 6425711"/>
              <a:gd name="connsiteY0" fmla="*/ 1351755 h 6483274"/>
              <a:gd name="connsiteX1" fmla="*/ 0 w 6425711"/>
              <a:gd name="connsiteY1" fmla="*/ 1129129 h 6483274"/>
              <a:gd name="connsiteX2" fmla="*/ 0 w 6425711"/>
              <a:gd name="connsiteY2" fmla="*/ 855021 h 6483274"/>
              <a:gd name="connsiteX3" fmla="*/ 417423 w 6425711"/>
              <a:gd name="connsiteY3" fmla="*/ 936419 h 6483274"/>
              <a:gd name="connsiteX4" fmla="*/ 0 w 6425711"/>
              <a:gd name="connsiteY4" fmla="*/ 460557 h 6483274"/>
              <a:gd name="connsiteX5" fmla="*/ 0 w 6425711"/>
              <a:gd name="connsiteY5" fmla="*/ 52178 h 6483274"/>
              <a:gd name="connsiteX6" fmla="*/ 1143739 w 6425711"/>
              <a:gd name="connsiteY6" fmla="*/ 1351755 h 6483274"/>
              <a:gd name="connsiteX7" fmla="*/ 0 w 6425711"/>
              <a:gd name="connsiteY7" fmla="*/ 2112160 h 6483274"/>
              <a:gd name="connsiteX8" fmla="*/ 0 w 6425711"/>
              <a:gd name="connsiteY8" fmla="*/ 2390442 h 6483274"/>
              <a:gd name="connsiteX9" fmla="*/ 417423 w 6425711"/>
              <a:gd name="connsiteY9" fmla="*/ 2308349 h 6483274"/>
              <a:gd name="connsiteX10" fmla="*/ 0 w 6425711"/>
              <a:gd name="connsiteY10" fmla="*/ 2782820 h 6483274"/>
              <a:gd name="connsiteX11" fmla="*/ 0 w 6425711"/>
              <a:gd name="connsiteY11" fmla="*/ 3191199 h 6483274"/>
              <a:gd name="connsiteX12" fmla="*/ 1143739 w 6425711"/>
              <a:gd name="connsiteY12" fmla="*/ 1891622 h 6483274"/>
              <a:gd name="connsiteX13" fmla="*/ 4140140 w 6425711"/>
              <a:gd name="connsiteY13" fmla="*/ 672747 h 6483274"/>
              <a:gd name="connsiteX14" fmla="*/ 2793951 w 6425711"/>
              <a:gd name="connsiteY14" fmla="*/ 936419 h 6483274"/>
              <a:gd name="connsiteX15" fmla="*/ 3616971 w 6425711"/>
              <a:gd name="connsiteY15" fmla="*/ 0 h 6483274"/>
              <a:gd name="connsiteX16" fmla="*/ 3258682 w 6425711"/>
              <a:gd name="connsiteY16" fmla="*/ 0 h 6483274"/>
              <a:gd name="connsiteX17" fmla="*/ 2069027 w 6425711"/>
              <a:gd name="connsiteY17" fmla="*/ 1351755 h 6483274"/>
              <a:gd name="connsiteX18" fmla="*/ 4193014 w 6425711"/>
              <a:gd name="connsiteY18" fmla="*/ 934332 h 6483274"/>
              <a:gd name="connsiteX19" fmla="*/ 4958290 w 6425711"/>
              <a:gd name="connsiteY19" fmla="*/ 372202 h 6483274"/>
              <a:gd name="connsiteX20" fmla="*/ 5412585 w 6425711"/>
              <a:gd name="connsiteY20" fmla="*/ 0 h 6483274"/>
              <a:gd name="connsiteX21" fmla="*/ 4957594 w 6425711"/>
              <a:gd name="connsiteY21" fmla="*/ 0 h 6483274"/>
              <a:gd name="connsiteX22" fmla="*/ 4140140 w 6425711"/>
              <a:gd name="connsiteY22" fmla="*/ 672747 h 6483274"/>
              <a:gd name="connsiteX23" fmla="*/ 1977194 w 6425711"/>
              <a:gd name="connsiteY23" fmla="*/ 0 h 6483274"/>
              <a:gd name="connsiteX24" fmla="*/ 1692650 w 6425711"/>
              <a:gd name="connsiteY24" fmla="*/ 0 h 6483274"/>
              <a:gd name="connsiteX25" fmla="*/ 1606383 w 6425711"/>
              <a:gd name="connsiteY25" fmla="*/ 252541 h 6483274"/>
              <a:gd name="connsiteX26" fmla="*/ 1519420 w 6425711"/>
              <a:gd name="connsiteY26" fmla="*/ 0 h 6483274"/>
              <a:gd name="connsiteX27" fmla="*/ 1234876 w 6425711"/>
              <a:gd name="connsiteY27" fmla="*/ 0 h 6483274"/>
              <a:gd name="connsiteX28" fmla="*/ 1605687 w 6425711"/>
              <a:gd name="connsiteY28" fmla="*/ 1081821 h 6483274"/>
              <a:gd name="connsiteX29" fmla="*/ 1977194 w 6425711"/>
              <a:gd name="connsiteY29" fmla="*/ 0 h 6483274"/>
              <a:gd name="connsiteX30" fmla="*/ 6425532 w 6425711"/>
              <a:gd name="connsiteY30" fmla="*/ 861978 h 6483274"/>
              <a:gd name="connsiteX31" fmla="*/ 5863402 w 6425711"/>
              <a:gd name="connsiteY31" fmla="*/ 525953 h 6483274"/>
              <a:gd name="connsiteX32" fmla="*/ 6024805 w 6425711"/>
              <a:gd name="connsiteY32" fmla="*/ 0 h 6483274"/>
              <a:gd name="connsiteX33" fmla="*/ 5752785 w 6425711"/>
              <a:gd name="connsiteY33" fmla="*/ 0 h 6483274"/>
              <a:gd name="connsiteX34" fmla="*/ 5370843 w 6425711"/>
              <a:gd name="connsiteY34" fmla="*/ 772928 h 6483274"/>
              <a:gd name="connsiteX35" fmla="*/ 6152120 w 6425711"/>
              <a:gd name="connsiteY35" fmla="*/ 932245 h 6483274"/>
              <a:gd name="connsiteX36" fmla="*/ 5228223 w 6425711"/>
              <a:gd name="connsiteY36" fmla="*/ 1620993 h 6483274"/>
              <a:gd name="connsiteX37" fmla="*/ 6152120 w 6425711"/>
              <a:gd name="connsiteY37" fmla="*/ 2309741 h 6483274"/>
              <a:gd name="connsiteX38" fmla="*/ 5370843 w 6425711"/>
              <a:gd name="connsiteY38" fmla="*/ 2469057 h 6483274"/>
              <a:gd name="connsiteX39" fmla="*/ 5764612 w 6425711"/>
              <a:gd name="connsiteY39" fmla="*/ 3367908 h 6483274"/>
              <a:gd name="connsiteX40" fmla="*/ 4957594 w 6425711"/>
              <a:gd name="connsiteY40" fmla="*/ 2867696 h 6483274"/>
              <a:gd name="connsiteX41" fmla="*/ 4192318 w 6425711"/>
              <a:gd name="connsiteY41" fmla="*/ 2304871 h 6483274"/>
              <a:gd name="connsiteX42" fmla="*/ 2068331 w 6425711"/>
              <a:gd name="connsiteY42" fmla="*/ 1887448 h 6483274"/>
              <a:gd name="connsiteX43" fmla="*/ 3487569 w 6425711"/>
              <a:gd name="connsiteY43" fmla="*/ 3501483 h 6483274"/>
              <a:gd name="connsiteX44" fmla="*/ 4348852 w 6425711"/>
              <a:gd name="connsiteY44" fmla="*/ 3874381 h 6483274"/>
              <a:gd name="connsiteX45" fmla="*/ 5205265 w 6425711"/>
              <a:gd name="connsiteY45" fmla="*/ 4337025 h 6483274"/>
              <a:gd name="connsiteX46" fmla="*/ 4236844 w 6425711"/>
              <a:gd name="connsiteY46" fmla="*/ 4436511 h 6483274"/>
              <a:gd name="connsiteX47" fmla="*/ 4495646 w 6425711"/>
              <a:gd name="connsiteY47" fmla="*/ 5196916 h 6483274"/>
              <a:gd name="connsiteX48" fmla="*/ 3442348 w 6425711"/>
              <a:gd name="connsiteY48" fmla="*/ 4766970 h 6483274"/>
              <a:gd name="connsiteX49" fmla="*/ 3289989 w 6425711"/>
              <a:gd name="connsiteY49" fmla="*/ 5899578 h 6483274"/>
              <a:gd name="connsiteX50" fmla="*/ 2752209 w 6425711"/>
              <a:gd name="connsiteY50" fmla="*/ 5287358 h 6483274"/>
              <a:gd name="connsiteX51" fmla="*/ 2173383 w 6425711"/>
              <a:gd name="connsiteY51" fmla="*/ 6088810 h 6483274"/>
              <a:gd name="connsiteX52" fmla="*/ 2198428 w 6425711"/>
              <a:gd name="connsiteY52" fmla="*/ 5114823 h 6483274"/>
              <a:gd name="connsiteX53" fmla="*/ 2300001 w 6425711"/>
              <a:gd name="connsiteY53" fmla="*/ 4190927 h 6483274"/>
              <a:gd name="connsiteX54" fmla="*/ 1604296 w 6425711"/>
              <a:gd name="connsiteY54" fmla="*/ 2162251 h 6483274"/>
              <a:gd name="connsiteX55" fmla="*/ 908591 w 6425711"/>
              <a:gd name="connsiteY55" fmla="*/ 4190927 h 6483274"/>
              <a:gd name="connsiteX56" fmla="*/ 1010859 w 6425711"/>
              <a:gd name="connsiteY56" fmla="*/ 5115519 h 6483274"/>
              <a:gd name="connsiteX57" fmla="*/ 1035209 w 6425711"/>
              <a:gd name="connsiteY57" fmla="*/ 6089506 h 6483274"/>
              <a:gd name="connsiteX58" fmla="*/ 460557 w 6425711"/>
              <a:gd name="connsiteY58" fmla="*/ 5287358 h 6483274"/>
              <a:gd name="connsiteX59" fmla="*/ 0 w 6425711"/>
              <a:gd name="connsiteY59" fmla="*/ 5873141 h 6483274"/>
              <a:gd name="connsiteX60" fmla="*/ 0 w 6425711"/>
              <a:gd name="connsiteY60" fmla="*/ 6159772 h 6483274"/>
              <a:gd name="connsiteX61" fmla="*/ 427163 w 6425711"/>
              <a:gd name="connsiteY61" fmla="*/ 5840443 h 6483274"/>
              <a:gd name="connsiteX62" fmla="*/ 1168784 w 6425711"/>
              <a:gd name="connsiteY62" fmla="*/ 6483275 h 6483274"/>
              <a:gd name="connsiteX63" fmla="*/ 1168784 w 6425711"/>
              <a:gd name="connsiteY63" fmla="*/ 4275107 h 6483274"/>
              <a:gd name="connsiteX64" fmla="*/ 1607079 w 6425711"/>
              <a:gd name="connsiteY64" fmla="*/ 2989444 h 6483274"/>
              <a:gd name="connsiteX65" fmla="*/ 2045373 w 6425711"/>
              <a:gd name="connsiteY65" fmla="*/ 4275107 h 6483274"/>
              <a:gd name="connsiteX66" fmla="*/ 2045373 w 6425711"/>
              <a:gd name="connsiteY66" fmla="*/ 6483275 h 6483274"/>
              <a:gd name="connsiteX67" fmla="*/ 2782820 w 6425711"/>
              <a:gd name="connsiteY67" fmla="*/ 5843922 h 6483274"/>
              <a:gd name="connsiteX68" fmla="*/ 3363038 w 6425711"/>
              <a:gd name="connsiteY68" fmla="*/ 6178556 h 6483274"/>
              <a:gd name="connsiteX69" fmla="*/ 3772113 w 6425711"/>
              <a:gd name="connsiteY69" fmla="*/ 5349276 h 6483274"/>
              <a:gd name="connsiteX70" fmla="*/ 4691835 w 6425711"/>
              <a:gd name="connsiteY70" fmla="*/ 5404236 h 6483274"/>
              <a:gd name="connsiteX71" fmla="*/ 4691835 w 6425711"/>
              <a:gd name="connsiteY71" fmla="*/ 4748187 h 6483274"/>
              <a:gd name="connsiteX72" fmla="*/ 5603904 w 6425711"/>
              <a:gd name="connsiteY72" fmla="*/ 4428162 h 6483274"/>
              <a:gd name="connsiteX73" fmla="*/ 3685845 w 6425711"/>
              <a:gd name="connsiteY73" fmla="*/ 3330340 h 6483274"/>
              <a:gd name="connsiteX74" fmla="*/ 2793951 w 6425711"/>
              <a:gd name="connsiteY74" fmla="*/ 2304871 h 6483274"/>
              <a:gd name="connsiteX75" fmla="*/ 4140140 w 6425711"/>
              <a:gd name="connsiteY75" fmla="*/ 2569239 h 6483274"/>
              <a:gd name="connsiteX76" fmla="*/ 6037328 w 6425711"/>
              <a:gd name="connsiteY76" fmla="*/ 3680279 h 6483274"/>
              <a:gd name="connsiteX77" fmla="*/ 5863402 w 6425711"/>
              <a:gd name="connsiteY77" fmla="*/ 2715336 h 6483274"/>
              <a:gd name="connsiteX78" fmla="*/ 6425532 w 6425711"/>
              <a:gd name="connsiteY78" fmla="*/ 2380007 h 6483274"/>
              <a:gd name="connsiteX79" fmla="*/ 5892621 w 6425711"/>
              <a:gd name="connsiteY79" fmla="*/ 1620993 h 6483274"/>
              <a:gd name="connsiteX80" fmla="*/ 6425532 w 6425711"/>
              <a:gd name="connsiteY80" fmla="*/ 861978 h 6483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6425711" h="6483274">
                <a:moveTo>
                  <a:pt x="1143739" y="1351755"/>
                </a:moveTo>
                <a:lnTo>
                  <a:pt x="0" y="1129129"/>
                </a:lnTo>
                <a:lnTo>
                  <a:pt x="0" y="855021"/>
                </a:lnTo>
                <a:lnTo>
                  <a:pt x="417423" y="936419"/>
                </a:lnTo>
                <a:lnTo>
                  <a:pt x="0" y="460557"/>
                </a:lnTo>
                <a:lnTo>
                  <a:pt x="0" y="52178"/>
                </a:lnTo>
                <a:cubicBezTo>
                  <a:pt x="461948" y="578131"/>
                  <a:pt x="1107562" y="1310708"/>
                  <a:pt x="1143739" y="1351755"/>
                </a:cubicBezTo>
                <a:close/>
                <a:moveTo>
                  <a:pt x="0" y="2112160"/>
                </a:moveTo>
                <a:lnTo>
                  <a:pt x="0" y="2390442"/>
                </a:lnTo>
                <a:lnTo>
                  <a:pt x="417423" y="2308349"/>
                </a:lnTo>
                <a:lnTo>
                  <a:pt x="0" y="2782820"/>
                </a:lnTo>
                <a:lnTo>
                  <a:pt x="0" y="3191199"/>
                </a:lnTo>
                <a:cubicBezTo>
                  <a:pt x="461948" y="2665246"/>
                  <a:pt x="1107562" y="1932668"/>
                  <a:pt x="1143739" y="1891622"/>
                </a:cubicBezTo>
                <a:close/>
                <a:moveTo>
                  <a:pt x="4140140" y="672747"/>
                </a:moveTo>
                <a:cubicBezTo>
                  <a:pt x="3758199" y="749274"/>
                  <a:pt x="3147370" y="868240"/>
                  <a:pt x="2793951" y="936419"/>
                </a:cubicBezTo>
                <a:cubicBezTo>
                  <a:pt x="2957442" y="750666"/>
                  <a:pt x="3350515" y="310284"/>
                  <a:pt x="3616971" y="0"/>
                </a:cubicBezTo>
                <a:lnTo>
                  <a:pt x="3258682" y="0"/>
                </a:lnTo>
                <a:cubicBezTo>
                  <a:pt x="2794647" y="528736"/>
                  <a:pt x="2106595" y="1309317"/>
                  <a:pt x="2069027" y="1351755"/>
                </a:cubicBezTo>
                <a:cubicBezTo>
                  <a:pt x="2138597" y="1338536"/>
                  <a:pt x="3574532" y="1060254"/>
                  <a:pt x="4193014" y="934332"/>
                </a:cubicBezTo>
                <a:cubicBezTo>
                  <a:pt x="4505386" y="871718"/>
                  <a:pt x="4734968" y="617786"/>
                  <a:pt x="4958290" y="372202"/>
                </a:cubicBezTo>
                <a:cubicBezTo>
                  <a:pt x="5079895" y="215638"/>
                  <a:pt x="5235159" y="88431"/>
                  <a:pt x="5412585" y="0"/>
                </a:cubicBezTo>
                <a:lnTo>
                  <a:pt x="4957594" y="0"/>
                </a:lnTo>
                <a:cubicBezTo>
                  <a:pt x="4720359" y="230278"/>
                  <a:pt x="4542258" y="498820"/>
                  <a:pt x="4140140" y="672747"/>
                </a:cubicBezTo>
                <a:close/>
                <a:moveTo>
                  <a:pt x="1977194" y="0"/>
                </a:moveTo>
                <a:lnTo>
                  <a:pt x="1692650" y="0"/>
                </a:lnTo>
                <a:lnTo>
                  <a:pt x="1606383" y="252541"/>
                </a:lnTo>
                <a:cubicBezTo>
                  <a:pt x="1580642" y="178796"/>
                  <a:pt x="1551422" y="92529"/>
                  <a:pt x="1519420" y="0"/>
                </a:cubicBezTo>
                <a:lnTo>
                  <a:pt x="1234876" y="0"/>
                </a:lnTo>
                <a:lnTo>
                  <a:pt x="1605687" y="1081821"/>
                </a:lnTo>
                <a:cubicBezTo>
                  <a:pt x="1618906" y="1043557"/>
                  <a:pt x="1794919" y="531519"/>
                  <a:pt x="1977194" y="0"/>
                </a:cubicBezTo>
                <a:close/>
                <a:moveTo>
                  <a:pt x="6425532" y="861978"/>
                </a:moveTo>
                <a:cubicBezTo>
                  <a:pt x="6326046" y="647006"/>
                  <a:pt x="6067939" y="556564"/>
                  <a:pt x="5863402" y="525953"/>
                </a:cubicBezTo>
                <a:cubicBezTo>
                  <a:pt x="5939486" y="358264"/>
                  <a:pt x="5993730" y="181502"/>
                  <a:pt x="6024805" y="0"/>
                </a:cubicBezTo>
                <a:lnTo>
                  <a:pt x="5752785" y="0"/>
                </a:lnTo>
                <a:cubicBezTo>
                  <a:pt x="5692989" y="285833"/>
                  <a:pt x="5561565" y="551792"/>
                  <a:pt x="5370843" y="772928"/>
                </a:cubicBezTo>
                <a:cubicBezTo>
                  <a:pt x="5603904" y="764580"/>
                  <a:pt x="6042894" y="784755"/>
                  <a:pt x="6152120" y="932245"/>
                </a:cubicBezTo>
                <a:cubicBezTo>
                  <a:pt x="6142380" y="1177829"/>
                  <a:pt x="5608774" y="1513854"/>
                  <a:pt x="5228223" y="1620993"/>
                </a:cubicBezTo>
                <a:cubicBezTo>
                  <a:pt x="5608774" y="1727435"/>
                  <a:pt x="6143076" y="2064852"/>
                  <a:pt x="6152120" y="2309741"/>
                </a:cubicBezTo>
                <a:cubicBezTo>
                  <a:pt x="6043590" y="2457230"/>
                  <a:pt x="5603208" y="2476710"/>
                  <a:pt x="5370843" y="2469057"/>
                </a:cubicBezTo>
                <a:cubicBezTo>
                  <a:pt x="5586512" y="2696552"/>
                  <a:pt x="5768786" y="3132759"/>
                  <a:pt x="5764612" y="3367908"/>
                </a:cubicBezTo>
                <a:cubicBezTo>
                  <a:pt x="5445830" y="3299573"/>
                  <a:pt x="5160617" y="3122790"/>
                  <a:pt x="4957594" y="2867696"/>
                </a:cubicBezTo>
                <a:cubicBezTo>
                  <a:pt x="4734968" y="2622112"/>
                  <a:pt x="4505386" y="2367484"/>
                  <a:pt x="4192318" y="2304871"/>
                </a:cubicBezTo>
                <a:cubicBezTo>
                  <a:pt x="3573837" y="2181731"/>
                  <a:pt x="2135815" y="1903449"/>
                  <a:pt x="2068331" y="1887448"/>
                </a:cubicBezTo>
                <a:cubicBezTo>
                  <a:pt x="2112856" y="1937538"/>
                  <a:pt x="3072929" y="3026317"/>
                  <a:pt x="3487569" y="3501483"/>
                </a:cubicBezTo>
                <a:cubicBezTo>
                  <a:pt x="3696281" y="3736631"/>
                  <a:pt x="4026045" y="3806898"/>
                  <a:pt x="4348852" y="3874381"/>
                </a:cubicBezTo>
                <a:cubicBezTo>
                  <a:pt x="4667485" y="3898731"/>
                  <a:pt x="5057775" y="4138053"/>
                  <a:pt x="5205265" y="4337025"/>
                </a:cubicBezTo>
                <a:cubicBezTo>
                  <a:pt x="5006989" y="4453903"/>
                  <a:pt x="4538084" y="4508864"/>
                  <a:pt x="4236844" y="4436511"/>
                </a:cubicBezTo>
                <a:cubicBezTo>
                  <a:pt x="4359983" y="4635482"/>
                  <a:pt x="4567304" y="5034817"/>
                  <a:pt x="4495646" y="5196916"/>
                </a:cubicBezTo>
                <a:cubicBezTo>
                  <a:pt x="4261193" y="5318664"/>
                  <a:pt x="3742893" y="5062645"/>
                  <a:pt x="3442348" y="4766970"/>
                </a:cubicBezTo>
                <a:cubicBezTo>
                  <a:pt x="3547400" y="5174653"/>
                  <a:pt x="3507049" y="5761133"/>
                  <a:pt x="3289989" y="5899578"/>
                </a:cubicBezTo>
                <a:cubicBezTo>
                  <a:pt x="3108410" y="5878011"/>
                  <a:pt x="2863522" y="5496069"/>
                  <a:pt x="2752209" y="5287358"/>
                </a:cubicBezTo>
                <a:cubicBezTo>
                  <a:pt x="2663159" y="5589294"/>
                  <a:pt x="2378615" y="5970540"/>
                  <a:pt x="2173383" y="6088810"/>
                </a:cubicBezTo>
                <a:cubicBezTo>
                  <a:pt x="2077375" y="5859923"/>
                  <a:pt x="2061374" y="5402845"/>
                  <a:pt x="2198428" y="5114823"/>
                </a:cubicBezTo>
                <a:cubicBezTo>
                  <a:pt x="2297914" y="4807321"/>
                  <a:pt x="2400878" y="4488688"/>
                  <a:pt x="2300001" y="4190927"/>
                </a:cubicBezTo>
                <a:cubicBezTo>
                  <a:pt x="2097551" y="3590533"/>
                  <a:pt x="1627950" y="2226256"/>
                  <a:pt x="1604296" y="2162251"/>
                </a:cubicBezTo>
                <a:cubicBezTo>
                  <a:pt x="1582729" y="2226256"/>
                  <a:pt x="1117302" y="3591229"/>
                  <a:pt x="908591" y="4190927"/>
                </a:cubicBezTo>
                <a:cubicBezTo>
                  <a:pt x="808409" y="4489384"/>
                  <a:pt x="908591" y="4807321"/>
                  <a:pt x="1010859" y="5115519"/>
                </a:cubicBezTo>
                <a:cubicBezTo>
                  <a:pt x="1150000" y="5408410"/>
                  <a:pt x="1131216" y="5859923"/>
                  <a:pt x="1035209" y="6089506"/>
                </a:cubicBezTo>
                <a:cubicBezTo>
                  <a:pt x="834846" y="5969844"/>
                  <a:pt x="549607" y="5588598"/>
                  <a:pt x="460557" y="5287358"/>
                </a:cubicBezTo>
                <a:cubicBezTo>
                  <a:pt x="364549" y="5468241"/>
                  <a:pt x="169056" y="5774351"/>
                  <a:pt x="0" y="5873141"/>
                </a:cubicBezTo>
                <a:lnTo>
                  <a:pt x="0" y="6159772"/>
                </a:lnTo>
                <a:cubicBezTo>
                  <a:pt x="182275" y="6108985"/>
                  <a:pt x="340200" y="5951060"/>
                  <a:pt x="427163" y="5840443"/>
                </a:cubicBezTo>
                <a:cubicBezTo>
                  <a:pt x="775015" y="6311436"/>
                  <a:pt x="973987" y="6360135"/>
                  <a:pt x="1168784" y="6483275"/>
                </a:cubicBezTo>
                <a:cubicBezTo>
                  <a:pt x="1715609" y="5412585"/>
                  <a:pt x="1077647" y="5146130"/>
                  <a:pt x="1168784" y="4275107"/>
                </a:cubicBezTo>
                <a:cubicBezTo>
                  <a:pt x="1284967" y="3927255"/>
                  <a:pt x="1468633" y="3392257"/>
                  <a:pt x="1607079" y="2989444"/>
                </a:cubicBezTo>
                <a:cubicBezTo>
                  <a:pt x="1723261" y="3327557"/>
                  <a:pt x="1922929" y="3911253"/>
                  <a:pt x="2045373" y="4275107"/>
                </a:cubicBezTo>
                <a:cubicBezTo>
                  <a:pt x="2133032" y="5139173"/>
                  <a:pt x="1500636" y="5432760"/>
                  <a:pt x="2045373" y="6483275"/>
                </a:cubicBezTo>
                <a:cubicBezTo>
                  <a:pt x="2238083" y="6360831"/>
                  <a:pt x="2434968" y="6310740"/>
                  <a:pt x="2782820" y="5843922"/>
                </a:cubicBezTo>
                <a:cubicBezTo>
                  <a:pt x="2893437" y="5983063"/>
                  <a:pt x="3119541" y="6202906"/>
                  <a:pt x="3363038" y="6178556"/>
                </a:cubicBezTo>
                <a:cubicBezTo>
                  <a:pt x="3571750" y="6063765"/>
                  <a:pt x="3751937" y="5785483"/>
                  <a:pt x="3772113" y="5349276"/>
                </a:cubicBezTo>
                <a:cubicBezTo>
                  <a:pt x="4156838" y="5548247"/>
                  <a:pt x="4487297" y="5530159"/>
                  <a:pt x="4691835" y="5404236"/>
                </a:cubicBezTo>
                <a:cubicBezTo>
                  <a:pt x="4826106" y="5212222"/>
                  <a:pt x="4771841" y="4942984"/>
                  <a:pt x="4691835" y="4748187"/>
                </a:cubicBezTo>
                <a:cubicBezTo>
                  <a:pt x="5266487" y="4678616"/>
                  <a:pt x="5404237" y="4535301"/>
                  <a:pt x="5603904" y="4428162"/>
                </a:cubicBezTo>
                <a:cubicBezTo>
                  <a:pt x="4964551" y="3420086"/>
                  <a:pt x="4388508" y="3838900"/>
                  <a:pt x="3685845" y="3330340"/>
                </a:cubicBezTo>
                <a:cubicBezTo>
                  <a:pt x="3439566" y="3038839"/>
                  <a:pt x="3031187" y="2574108"/>
                  <a:pt x="2793951" y="2304871"/>
                </a:cubicBezTo>
                <a:cubicBezTo>
                  <a:pt x="3150848" y="2374441"/>
                  <a:pt x="3767938" y="2494102"/>
                  <a:pt x="4140140" y="2569239"/>
                </a:cubicBezTo>
                <a:cubicBezTo>
                  <a:pt x="4918634" y="2905960"/>
                  <a:pt x="4873414" y="3617666"/>
                  <a:pt x="6037328" y="3680279"/>
                </a:cubicBezTo>
                <a:cubicBezTo>
                  <a:pt x="6032458" y="3452784"/>
                  <a:pt x="6092289" y="3253116"/>
                  <a:pt x="5863402" y="2715336"/>
                </a:cubicBezTo>
                <a:cubicBezTo>
                  <a:pt x="6067939" y="2684726"/>
                  <a:pt x="6326046" y="2594980"/>
                  <a:pt x="6425532" y="2380007"/>
                </a:cubicBezTo>
                <a:cubicBezTo>
                  <a:pt x="6431793" y="2146946"/>
                  <a:pt x="6274564" y="1861707"/>
                  <a:pt x="5892621" y="1620993"/>
                </a:cubicBezTo>
                <a:cubicBezTo>
                  <a:pt x="6275259" y="1380279"/>
                  <a:pt x="6431793" y="1095040"/>
                  <a:pt x="6425532" y="861978"/>
                </a:cubicBezTo>
                <a:close/>
              </a:path>
            </a:pathLst>
          </a:custGeom>
          <a:solidFill>
            <a:srgbClr val="FFFFFF">
              <a:alpha val="5000"/>
            </a:srgbClr>
          </a:solidFill>
          <a:ln w="69470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grpSp>
        <p:nvGrpSpPr>
          <p:cNvPr id="17" name="Region Östergötland">
            <a:extLst>
              <a:ext uri="{FF2B5EF4-FFF2-40B4-BE49-F238E27FC236}">
                <a16:creationId xmlns:a16="http://schemas.microsoft.com/office/drawing/2014/main" id="{6D8D5605-6781-476B-AC43-4CF08A7DE9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18" name="Frihandsfigur: Form 17">
              <a:extLst>
                <a:ext uri="{FF2B5EF4-FFF2-40B4-BE49-F238E27FC236}">
                  <a16:creationId xmlns:a16="http://schemas.microsoft.com/office/drawing/2014/main" id="{43D01E2E-97C2-429C-A7A2-D479ED89CD40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9" name="Frihandsfigur: Form 18">
              <a:extLst>
                <a:ext uri="{FF2B5EF4-FFF2-40B4-BE49-F238E27FC236}">
                  <a16:creationId xmlns:a16="http://schemas.microsoft.com/office/drawing/2014/main" id="{60D36897-49C2-4C1B-A3F2-122CFC666096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grpSp>
        <p:nvGrpSpPr>
          <p:cNvPr id="24" name="Folktandvården" hidden="1">
            <a:extLst>
              <a:ext uri="{FF2B5EF4-FFF2-40B4-BE49-F238E27FC236}">
                <a16:creationId xmlns:a16="http://schemas.microsoft.com/office/drawing/2014/main" id="{2ABEE15F-C77A-4CBC-89DB-F20690CD03FA}"/>
              </a:ext>
            </a:extLst>
          </p:cNvPr>
          <p:cNvGrpSpPr/>
          <p:nvPr userDrawn="1"/>
        </p:nvGrpSpPr>
        <p:grpSpPr>
          <a:xfrm>
            <a:off x="9987525" y="6231440"/>
            <a:ext cx="2204474" cy="433293"/>
            <a:chOff x="9987525" y="6231440"/>
            <a:chExt cx="2204474" cy="433293"/>
          </a:xfrm>
        </p:grpSpPr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5031865A-FE93-469C-A66F-4503FB18A6D3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6" name="Frihandsfigur: Form 25">
              <a:extLst>
                <a:ext uri="{FF2B5EF4-FFF2-40B4-BE49-F238E27FC236}">
                  <a16:creationId xmlns:a16="http://schemas.microsoft.com/office/drawing/2014/main" id="{5CD42E06-9AA9-47A9-A075-CBCCBF4B4F72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pic>
          <p:nvPicPr>
            <p:cNvPr id="27" name="Bild 26">
              <a:extLst>
                <a:ext uri="{FF2B5EF4-FFF2-40B4-BE49-F238E27FC236}">
                  <a16:creationId xmlns:a16="http://schemas.microsoft.com/office/drawing/2014/main" id="{A7B6ACAF-E00C-41A1-AD37-0CBAFB15C2B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97966015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m f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21AC4039-3B29-4214-ACC9-36F0FC2AB2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16905"/>
            <a:ext cx="12192000" cy="23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Datum för presentation">
            <a:extLst>
              <a:ext uri="{FF2B5EF4-FFF2-40B4-BE49-F238E27FC236}">
                <a16:creationId xmlns:a16="http://schemas.microsoft.com/office/drawing/2014/main" id="{436EEB44-D9ED-4CD6-B497-E7521393A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739900" y="4651546"/>
            <a:ext cx="2160000" cy="288000"/>
          </a:xfrm>
        </p:spPr>
        <p:txBody>
          <a:bodyPr anchor="b" anchorCtr="0">
            <a:norm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39713" indent="0">
              <a:buNone/>
              <a:defRPr/>
            </a:lvl5pPr>
          </a:lstStyle>
          <a:p>
            <a:pPr lvl="0"/>
            <a:r>
              <a:rPr lang="sv-SE" dirty="0"/>
              <a:t>Klicka och skriv datum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CDF3493E-518E-45EF-A49B-F82F3FA4C1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4518000"/>
          </a:xfr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sv-SE" dirty="0"/>
              <a:t>Markera bildplatshållaren och infoga önskad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4709" y="4659923"/>
            <a:ext cx="9092995" cy="785446"/>
          </a:xfr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4709" y="5574439"/>
            <a:ext cx="9092995" cy="656924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 eller namn på presentatör</a:t>
            </a:r>
          </a:p>
        </p:txBody>
      </p:sp>
      <p:grpSp>
        <p:nvGrpSpPr>
          <p:cNvPr id="16" name="Region Östergötland">
            <a:extLst>
              <a:ext uri="{FF2B5EF4-FFF2-40B4-BE49-F238E27FC236}">
                <a16:creationId xmlns:a16="http://schemas.microsoft.com/office/drawing/2014/main" id="{EC3CEBBE-EAE5-46D3-9D82-C51D007C49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17" name="Frihandsfigur: Form 16">
              <a:extLst>
                <a:ext uri="{FF2B5EF4-FFF2-40B4-BE49-F238E27FC236}">
                  <a16:creationId xmlns:a16="http://schemas.microsoft.com/office/drawing/2014/main" id="{927FB3D0-70F4-4150-8400-C2E42B255E32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8" name="Frihandsfigur: Form 17">
              <a:extLst>
                <a:ext uri="{FF2B5EF4-FFF2-40B4-BE49-F238E27FC236}">
                  <a16:creationId xmlns:a16="http://schemas.microsoft.com/office/drawing/2014/main" id="{41929D1F-3039-4760-8186-90020A1E8F7B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grpSp>
        <p:nvGrpSpPr>
          <p:cNvPr id="19" name="Folktandvården" hidden="1">
            <a:extLst>
              <a:ext uri="{FF2B5EF4-FFF2-40B4-BE49-F238E27FC236}">
                <a16:creationId xmlns:a16="http://schemas.microsoft.com/office/drawing/2014/main" id="{CB1505E5-50E5-4EC9-9FF6-0373F4F0F8ED}"/>
              </a:ext>
            </a:extLst>
          </p:cNvPr>
          <p:cNvGrpSpPr/>
          <p:nvPr userDrawn="1"/>
        </p:nvGrpSpPr>
        <p:grpSpPr>
          <a:xfrm>
            <a:off x="9987525" y="6231440"/>
            <a:ext cx="2204474" cy="433293"/>
            <a:chOff x="9987525" y="6231440"/>
            <a:chExt cx="2204474" cy="433293"/>
          </a:xfrm>
        </p:grpSpPr>
        <p:sp>
          <p:nvSpPr>
            <p:cNvPr id="20" name="Rektangel 19">
              <a:extLst>
                <a:ext uri="{FF2B5EF4-FFF2-40B4-BE49-F238E27FC236}">
                  <a16:creationId xmlns:a16="http://schemas.microsoft.com/office/drawing/2014/main" id="{6825D4B3-1153-4A27-A191-5CF8CE582538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1" name="Frihandsfigur: Form 20">
              <a:extLst>
                <a:ext uri="{FF2B5EF4-FFF2-40B4-BE49-F238E27FC236}">
                  <a16:creationId xmlns:a16="http://schemas.microsoft.com/office/drawing/2014/main" id="{733CB4E6-6D27-4478-8C94-EE4CEB03065A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pic>
          <p:nvPicPr>
            <p:cNvPr id="22" name="Bild 21">
              <a:extLst>
                <a:ext uri="{FF2B5EF4-FFF2-40B4-BE49-F238E27FC236}">
                  <a16:creationId xmlns:a16="http://schemas.microsoft.com/office/drawing/2014/main" id="{E824F4AB-10C3-4CFA-9E4C-AF9E9E011C9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48148439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7427E91-5AB5-49BF-830C-A19C6A5AD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8300"/>
            <a:ext cx="9924000" cy="949877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E1D96D2-CE5B-4DB9-90E8-B6EBAEC8903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B15977CA-24A3-46EE-8707-F28C7E18833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720850" y="1804775"/>
            <a:ext cx="8758238" cy="406717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54565849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pos="6601" userDrawn="1">
          <p15:clr>
            <a:srgbClr val="FBAE40"/>
          </p15:clr>
        </p15:guide>
        <p15:guide id="2" orient="horz" pos="1133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på bakg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F175A820-5952-4495-B707-4DD695C79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5599"/>
            <a:ext cx="12192000" cy="44258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7427E91-5AB5-49BF-830C-A19C6A5AD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8300"/>
            <a:ext cx="9930000" cy="949877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E1D96D2-CE5B-4DB9-90E8-B6EBAEC89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Platshållare för innehåll 4">
            <a:extLst>
              <a:ext uri="{FF2B5EF4-FFF2-40B4-BE49-F238E27FC236}">
                <a16:creationId xmlns:a16="http://schemas.microsoft.com/office/drawing/2014/main" id="{96CE93CC-1359-4CCF-A9A7-0D4D54F8EA5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720850" y="1804775"/>
            <a:ext cx="8758238" cy="406717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31196498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nehåll, två del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600" y="368300"/>
            <a:ext cx="11112000" cy="949877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7000" y="1805599"/>
            <a:ext cx="5151592" cy="40608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1000" y="1805599"/>
            <a:ext cx="5151600" cy="40608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72566593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pos="734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, två dela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6F2706FC-BC58-4896-B7C3-C5517CE50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79999"/>
            <a:ext cx="5871000" cy="5871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527B897B-5996-4908-A7A9-75583FFA4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41000" y="179999"/>
            <a:ext cx="5871000" cy="58714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8300"/>
            <a:ext cx="5151600" cy="949877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1805600"/>
            <a:ext cx="5151600" cy="4060212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1000" y="1805599"/>
            <a:ext cx="5151600" cy="406021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22" name="Platshållare för text 21">
            <a:extLst>
              <a:ext uri="{FF2B5EF4-FFF2-40B4-BE49-F238E27FC236}">
                <a16:creationId xmlns:a16="http://schemas.microsoft.com/office/drawing/2014/main" id="{7AF83559-D40C-4749-82F6-0DB5F9D8B7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501000" y="368300"/>
            <a:ext cx="5151600" cy="949325"/>
          </a:xfrm>
        </p:spPr>
        <p:txBody>
          <a:bodyPr anchor="b" anchorCtr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sv-SE" sz="2800" b="1" kern="1200" dirty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>
              <a:defRPr sz="2800" b="1"/>
            </a:lvl2pPr>
            <a:lvl3pPr>
              <a:defRPr sz="2800" b="1"/>
            </a:lvl3pPr>
            <a:lvl4pPr>
              <a:defRPr sz="2800" b="1"/>
            </a:lvl4pPr>
            <a:lvl5pPr>
              <a:defRPr sz="2800" b="1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499124520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bilder hög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6F2706FC-BC58-4896-B7C3-C5517CE50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79999"/>
            <a:ext cx="7023714" cy="5871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8300"/>
            <a:ext cx="6298422" cy="949877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1805600"/>
            <a:ext cx="6298422" cy="4060212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4C6E1B76-2B7B-4533-BF68-0C133455A61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299006" y="180001"/>
            <a:ext cx="4711032" cy="2890638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27" name="Platshållare för bild 5">
            <a:extLst>
              <a:ext uri="{FF2B5EF4-FFF2-40B4-BE49-F238E27FC236}">
                <a16:creationId xmlns:a16="http://schemas.microsoft.com/office/drawing/2014/main" id="{4BA08390-5407-41BB-A6E1-93228F69452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299006" y="3160638"/>
            <a:ext cx="4711032" cy="28908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</p:spTree>
    <p:extLst>
      <p:ext uri="{BB962C8B-B14F-4D97-AF65-F5344CB8AC3E}">
        <p14:creationId xmlns:p14="http://schemas.microsoft.com/office/powerpoint/2010/main" val="1978274323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D2E3394-C113-4849-BB1C-5C174A3CF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8300"/>
            <a:ext cx="9925200" cy="94987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6284E1E-CDE1-4D1F-8194-9D49212C3D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20800" y="1807200"/>
            <a:ext cx="8751938" cy="405861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898BA3-370F-41F5-91EF-A04E5B8F8F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88000" y="6356350"/>
            <a:ext cx="360000" cy="252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  <p:grpSp>
        <p:nvGrpSpPr>
          <p:cNvPr id="11" name="Folktandvården" hidden="1">
            <a:extLst>
              <a:ext uri="{FF2B5EF4-FFF2-40B4-BE49-F238E27FC236}">
                <a16:creationId xmlns:a16="http://schemas.microsoft.com/office/drawing/2014/main" id="{46B4192C-A430-416B-BA38-01076CB9C6F4}"/>
              </a:ext>
            </a:extLst>
          </p:cNvPr>
          <p:cNvGrpSpPr/>
          <p:nvPr userDrawn="1"/>
        </p:nvGrpSpPr>
        <p:grpSpPr>
          <a:xfrm>
            <a:off x="9987525" y="6231440"/>
            <a:ext cx="2204474" cy="433293"/>
            <a:chOff x="9987525" y="6231440"/>
            <a:chExt cx="2204474" cy="433293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F28F0DCF-1CC6-4CA0-9C6B-7A6A9001166F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3" name="Frihandsfigur: Form 12">
              <a:extLst>
                <a:ext uri="{FF2B5EF4-FFF2-40B4-BE49-F238E27FC236}">
                  <a16:creationId xmlns:a16="http://schemas.microsoft.com/office/drawing/2014/main" id="{FEDAC4F5-53DC-4758-B526-A1BD86931DC2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pic>
          <p:nvPicPr>
            <p:cNvPr id="10" name="Bild 9">
              <a:extLst>
                <a:ext uri="{FF2B5EF4-FFF2-40B4-BE49-F238E27FC236}">
                  <a16:creationId xmlns:a16="http://schemas.microsoft.com/office/drawing/2014/main" id="{B14777EB-4318-44AF-8036-D55F7A6420F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6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  <p:grpSp>
        <p:nvGrpSpPr>
          <p:cNvPr id="19" name="Region Östergötland">
            <a:extLst>
              <a:ext uri="{FF2B5EF4-FFF2-40B4-BE49-F238E27FC236}">
                <a16:creationId xmlns:a16="http://schemas.microsoft.com/office/drawing/2014/main" id="{12B8B0FE-E494-49FD-B26D-9B726E254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20" name="Frihandsfigur: Form 19">
              <a:extLst>
                <a:ext uri="{FF2B5EF4-FFF2-40B4-BE49-F238E27FC236}">
                  <a16:creationId xmlns:a16="http://schemas.microsoft.com/office/drawing/2014/main" id="{E29E9866-AB3F-4A58-BC98-5E1FEF56ED1F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1" name="Frihandsfigur: Form 20">
              <a:extLst>
                <a:ext uri="{FF2B5EF4-FFF2-40B4-BE49-F238E27FC236}">
                  <a16:creationId xmlns:a16="http://schemas.microsoft.com/office/drawing/2014/main" id="{ADBD61C2-B8AD-4888-B30A-1F1537F6107F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sp>
        <p:nvSpPr>
          <p:cNvPr id="4" name="xxLanguageTextBox">
            <a:extLst>
              <a:ext uri="{FF2B5EF4-FFF2-40B4-BE49-F238E27FC236}">
                <a16:creationId xmlns:a16="http://schemas.microsoft.com/office/drawing/2014/main" id="{1B8D440B-5C35-42B5-8AD4-3606CB666BB4}"/>
              </a:ext>
            </a:extLst>
          </p:cNvPr>
          <p:cNvSpPr/>
          <p:nvPr userDrawn="1">
            <p:custDataLst>
              <p:tags r:id="rId25"/>
            </p:custDataLst>
          </p:nvPr>
        </p:nvSpPr>
        <p:spPr>
          <a:xfrm>
            <a:off x="0" y="0"/>
            <a:ext cx="12700" cy="127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endParaRPr lang="sv-SE" dirty="0" err="1"/>
          </a:p>
        </p:txBody>
      </p:sp>
    </p:spTree>
    <p:extLst>
      <p:ext uri="{BB962C8B-B14F-4D97-AF65-F5344CB8AC3E}">
        <p14:creationId xmlns:p14="http://schemas.microsoft.com/office/powerpoint/2010/main" val="2397258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2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98" r:id="rId9"/>
    <p:sldLayoutId id="2147483699" r:id="rId10"/>
    <p:sldLayoutId id="2147483684" r:id="rId11"/>
    <p:sldLayoutId id="2147483685" r:id="rId12"/>
    <p:sldLayoutId id="2147483694" r:id="rId13"/>
    <p:sldLayoutId id="2147483687" r:id="rId14"/>
    <p:sldLayoutId id="2147483688" r:id="rId15"/>
    <p:sldLayoutId id="2147483695" r:id="rId16"/>
    <p:sldLayoutId id="2147483700" r:id="rId17"/>
    <p:sldLayoutId id="2147483696" r:id="rId18"/>
    <p:sldLayoutId id="2147483702" r:id="rId19"/>
    <p:sldLayoutId id="2147483692" r:id="rId20"/>
    <p:sldLayoutId id="2147483693" r:id="rId21"/>
    <p:sldLayoutId id="2147483701" r:id="rId22"/>
    <p:sldLayoutId id="2147483655" r:id="rId2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10000"/>
        </a:lnSpc>
        <a:spcBef>
          <a:spcPts val="12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47675" indent="-179388" algn="l" defTabSz="914400" rtl="0" eaLnBrk="1" latinLnBrk="0" hangingPunct="1">
        <a:lnSpc>
          <a:spcPct val="100000"/>
        </a:lnSpc>
        <a:spcBef>
          <a:spcPts val="600"/>
        </a:spcBef>
        <a:buFont typeface="Roboto" panose="02000000000000000000" pitchFamily="2" charset="0"/>
        <a:buChar char="—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17550" indent="-179388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79388" algn="l" defTabSz="914400" rtl="0" eaLnBrk="1" latinLnBrk="0" hangingPunct="1">
        <a:lnSpc>
          <a:spcPct val="100000"/>
        </a:lnSpc>
        <a:spcBef>
          <a:spcPts val="600"/>
        </a:spcBef>
        <a:buFont typeface="Roboto" panose="02000000000000000000" pitchFamily="2" charset="0"/>
        <a:buChar char="—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57300" indent="-179388" algn="l" defTabSz="89535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32" userDrawn="1">
          <p15:clr>
            <a:srgbClr val="F26B43"/>
          </p15:clr>
        </p15:guide>
        <p15:guide id="3" pos="338" userDrawn="1">
          <p15:clr>
            <a:srgbClr val="F26B43"/>
          </p15:clr>
        </p15:guide>
        <p15:guide id="4" pos="7346" userDrawn="1">
          <p15:clr>
            <a:srgbClr val="F26B43"/>
          </p15:clr>
        </p15:guide>
        <p15:guide id="5" pos="1084" userDrawn="1">
          <p15:clr>
            <a:srgbClr val="F26B43"/>
          </p15:clr>
        </p15:guide>
        <p15:guide id="6" orient="horz" pos="1133" userDrawn="1">
          <p15:clr>
            <a:srgbClr val="F26B43"/>
          </p15:clr>
        </p15:guide>
        <p15:guide id="7" orient="horz" pos="3695" userDrawn="1">
          <p15:clr>
            <a:srgbClr val="F26B43"/>
          </p15:clr>
        </p15:guide>
        <p15:guide id="8" orient="horz" pos="3812" userDrawn="1">
          <p15:clr>
            <a:srgbClr val="F26B43"/>
          </p15:clr>
        </p15:guide>
        <p15:guide id="9" orient="horz" pos="232" userDrawn="1">
          <p15:clr>
            <a:srgbClr val="F26B43"/>
          </p15:clr>
        </p15:guide>
        <p15:guide id="10" orient="horz" pos="83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vardgivarwebb.regionostergotland.se/Startsida/For-privata-vardgivare/Regionens-IT-stod-till-andra-vardgivare/Mitt-Vaccin/Nyckelperson/Uppfoljningsmoten-nyckelpersoner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vardgivarwebb.regionostergotland.se/pages/392675/Checklista%20MittVaccin%20Av-%20och%20omboka%20bes%c3%b6k_211101.pdf" TargetMode="External"/><Relationship Id="rId5" Type="http://schemas.openxmlformats.org/officeDocument/2006/relationships/hyperlink" Target="https://vardgivarwebb.regionostergotland.se/pages/392675/Manual%20Tidboken%20i%20MittVaccin%20-%20Admin%20och%20schemal%c3%a4ggning.pdf" TargetMode="External"/><Relationship Id="rId4" Type="http://schemas.openxmlformats.org/officeDocument/2006/relationships/hyperlink" Target="https://vardgivarwebb.regionostergotland.se/pages/392675/Checklista%20MittVaccin%20Boka%20bes%c3%b6k_211028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vardgivarwebb.regionostergotland.se/Startsida/For-privata-vardgivare/Regionens-IT-stod-till-andra-vardgivare/Mitt-Vaccin/Nyckelperson/Uppfoljningsmoten-nyckelpersone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Ny tidbok i MittVaccin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Frågestund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290405" y="6312037"/>
            <a:ext cx="3241360" cy="288000"/>
          </a:xfrm>
        </p:spPr>
        <p:txBody>
          <a:bodyPr>
            <a:normAutofit fontScale="85000" lnSpcReduction="10000"/>
          </a:bodyPr>
          <a:lstStyle/>
          <a:p>
            <a:r>
              <a:rPr lang="sv-SE" dirty="0"/>
              <a:t>Anders Arvehell, Anna Götmar, Karin Björklund</a:t>
            </a:r>
          </a:p>
        </p:txBody>
      </p:sp>
    </p:spTree>
    <p:extLst>
      <p:ext uri="{BB962C8B-B14F-4D97-AF65-F5344CB8AC3E}">
        <p14:creationId xmlns:p14="http://schemas.microsoft.com/office/powerpoint/2010/main" val="1468395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7000" y="135808"/>
            <a:ext cx="11112000" cy="949877"/>
          </a:xfrm>
        </p:spPr>
        <p:txBody>
          <a:bodyPr/>
          <a:lstStyle/>
          <a:p>
            <a:r>
              <a:rPr lang="sv-SE" dirty="0"/>
              <a:t>Rekommendationer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36999" y="1343781"/>
            <a:ext cx="11017691" cy="4060800"/>
          </a:xfrm>
        </p:spPr>
        <p:txBody>
          <a:bodyPr/>
          <a:lstStyle/>
          <a:p>
            <a:pPr marL="0" indent="0">
              <a:buNone/>
            </a:pPr>
            <a:r>
              <a:rPr lang="sv-SE" b="1" dirty="0"/>
              <a:t>2. Ändra antal resurser </a:t>
            </a:r>
          </a:p>
          <a:p>
            <a:pPr lvl="1"/>
            <a:r>
              <a:rPr lang="sv-SE" dirty="0"/>
              <a:t>Görs i menyval </a:t>
            </a:r>
            <a:r>
              <a:rPr lang="sv-SE" b="1" dirty="0"/>
              <a:t>Bokningsschema</a:t>
            </a:r>
            <a:r>
              <a:rPr lang="sv-SE" dirty="0"/>
              <a:t>, längst ner under </a:t>
            </a:r>
            <a:r>
              <a:rPr lang="sv-SE" b="1" dirty="0"/>
              <a:t>Tillgänglig personal</a:t>
            </a:r>
          </a:p>
          <a:p>
            <a:pPr lvl="1"/>
            <a:r>
              <a:rPr lang="sv-SE" dirty="0"/>
              <a:t>Justera till önskat antal resurser/vaccinatörer för tidbok ”Vaccinatör”</a:t>
            </a:r>
          </a:p>
          <a:p>
            <a:pPr lvl="1"/>
            <a:r>
              <a:rPr lang="sv-SE" dirty="0"/>
              <a:t>Sätt 0 på tidbok ”Använd ej” </a:t>
            </a:r>
            <a:endParaRPr lang="sv-SE" dirty="0">
              <a:solidFill>
                <a:srgbClr val="FF0000"/>
              </a:solidFill>
            </a:endParaRPr>
          </a:p>
          <a:p>
            <a:pPr lvl="1"/>
            <a:r>
              <a:rPr lang="sv-SE" dirty="0"/>
              <a:t>Spara</a:t>
            </a:r>
          </a:p>
          <a:p>
            <a:pPr marL="268287" lvl="1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OM ni har bokningar i båda tidböckerna kontakta oss via Stöd och Service</a:t>
            </a:r>
          </a:p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10</a:t>
            </a:fld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311948DA-C089-4128-8D9C-40E67F8550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0915" y="3676751"/>
            <a:ext cx="7904170" cy="2539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6102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Rekommendationer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11</a:t>
            </a:fld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000" y="2907733"/>
            <a:ext cx="10796587" cy="2058549"/>
          </a:xfrm>
          <a:prstGeom prst="rect">
            <a:avLst/>
          </a:prstGeom>
        </p:spPr>
      </p:pic>
      <p:sp>
        <p:nvSpPr>
          <p:cNvPr id="7" name="Rektangel 6"/>
          <p:cNvSpPr/>
          <p:nvPr/>
        </p:nvSpPr>
        <p:spPr>
          <a:xfrm>
            <a:off x="5935293" y="3357558"/>
            <a:ext cx="908420" cy="16087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endParaRPr lang="sv-SE" dirty="0" err="1"/>
          </a:p>
        </p:txBody>
      </p:sp>
      <p:sp>
        <p:nvSpPr>
          <p:cNvPr id="8" name="Platshållare för innehåll 2"/>
          <p:cNvSpPr>
            <a:spLocks noGrp="1"/>
          </p:cNvSpPr>
          <p:nvPr>
            <p:ph sz="half" idx="1"/>
          </p:nvPr>
        </p:nvSpPr>
        <p:spPr>
          <a:xfrm>
            <a:off x="945008" y="1806863"/>
            <a:ext cx="7984680" cy="4060800"/>
          </a:xfrm>
        </p:spPr>
        <p:txBody>
          <a:bodyPr/>
          <a:lstStyle/>
          <a:p>
            <a:pPr marL="0" indent="0">
              <a:buNone/>
            </a:pPr>
            <a:r>
              <a:rPr lang="sv-SE" b="1" dirty="0"/>
              <a:t>3. Ändra tidbok i besökstyperna</a:t>
            </a:r>
          </a:p>
          <a:p>
            <a:r>
              <a:rPr lang="sv-SE" dirty="0"/>
              <a:t>Ändra så att </a:t>
            </a:r>
            <a:r>
              <a:rPr lang="sv-SE" b="1" dirty="0"/>
              <a:t>Typ </a:t>
            </a:r>
            <a:r>
              <a:rPr lang="sv-SE" dirty="0"/>
              <a:t>är den kvarstående tidboken som heter ex ”Vaccinatör”</a:t>
            </a:r>
          </a:p>
        </p:txBody>
      </p:sp>
    </p:spTree>
    <p:extLst>
      <p:ext uri="{BB962C8B-B14F-4D97-AF65-F5344CB8AC3E}">
        <p14:creationId xmlns:p14="http://schemas.microsoft.com/office/powerpoint/2010/main" val="3470636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7000" y="135808"/>
            <a:ext cx="11112000" cy="949877"/>
          </a:xfrm>
        </p:spPr>
        <p:txBody>
          <a:bodyPr/>
          <a:lstStyle/>
          <a:p>
            <a:r>
              <a:rPr lang="sv-SE" dirty="0"/>
              <a:t>Rekommendationer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36999" y="1343781"/>
            <a:ext cx="10860673" cy="4060800"/>
          </a:xfrm>
        </p:spPr>
        <p:txBody>
          <a:bodyPr/>
          <a:lstStyle/>
          <a:p>
            <a:pPr marL="0" indent="0">
              <a:buNone/>
            </a:pPr>
            <a:r>
              <a:rPr lang="sv-SE" b="1" dirty="0"/>
              <a:t>4. Skapa schemamallar</a:t>
            </a:r>
          </a:p>
          <a:p>
            <a:pPr lvl="1"/>
            <a:r>
              <a:rPr lang="sv-SE" dirty="0"/>
              <a:t>Skapa (minst) en schemamall per sjukdomsskydd (ex Covid-19) </a:t>
            </a:r>
          </a:p>
          <a:p>
            <a:pPr lvl="1"/>
            <a:r>
              <a:rPr lang="sv-SE" dirty="0"/>
              <a:t>Dvs ha inte olika sjukdomsskydd i samma mall (ex Covid-19+Säsongsinfluensa+TBE)</a:t>
            </a:r>
          </a:p>
          <a:p>
            <a:pPr lvl="1"/>
            <a:r>
              <a:rPr lang="sv-SE" dirty="0"/>
              <a:t>Lägg till önskad/-e besökstyp/-er för det </a:t>
            </a:r>
            <a:r>
              <a:rPr lang="sv-SE" dirty="0" err="1"/>
              <a:t>sjukdomsskyddet</a:t>
            </a:r>
            <a:r>
              <a:rPr lang="sv-SE" dirty="0"/>
              <a:t> i mallen</a:t>
            </a:r>
          </a:p>
          <a:p>
            <a:pPr lvl="1"/>
            <a:r>
              <a:rPr lang="sv-SE" dirty="0"/>
              <a:t>Sätt olika färger på olika schemamallar för ökad tydlighet och enhetlighet (färgerna syns inte för invånare i </a:t>
            </a:r>
            <a:r>
              <a:rPr lang="sv-SE" dirty="0" err="1"/>
              <a:t>onlinebokningen</a:t>
            </a:r>
            <a:r>
              <a:rPr lang="sv-SE" dirty="0"/>
              <a:t>)</a:t>
            </a:r>
          </a:p>
          <a:p>
            <a:pPr lvl="1"/>
            <a:r>
              <a:rPr lang="sv-SE" dirty="0"/>
              <a:t>Kort, tydlig namnsättning som återspeglar vad som kan bokas i tidblocken som kommer skapas</a:t>
            </a:r>
          </a:p>
          <a:p>
            <a:pPr lvl="1"/>
            <a:r>
              <a:rPr lang="sv-SE" dirty="0"/>
              <a:t>Spara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12</a:t>
            </a:fld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775" y="3668231"/>
            <a:ext cx="9608528" cy="2437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7404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7000" y="135808"/>
            <a:ext cx="11112000" cy="949877"/>
          </a:xfrm>
        </p:spPr>
        <p:txBody>
          <a:bodyPr/>
          <a:lstStyle/>
          <a:p>
            <a:r>
              <a:rPr lang="sv-SE" dirty="0"/>
              <a:t>Rekommendationer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36999" y="1343781"/>
            <a:ext cx="10860673" cy="4060800"/>
          </a:xfrm>
        </p:spPr>
        <p:txBody>
          <a:bodyPr/>
          <a:lstStyle/>
          <a:p>
            <a:pPr marL="0" indent="0">
              <a:buNone/>
            </a:pPr>
            <a:r>
              <a:rPr lang="sv-SE" b="1" dirty="0"/>
              <a:t>5. Skapa schema utifrån schemamallar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13</a:t>
            </a:fld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163" y="1788291"/>
            <a:ext cx="7762442" cy="3544699"/>
          </a:xfrm>
          <a:prstGeom prst="rect">
            <a:avLst/>
          </a:prstGeom>
        </p:spPr>
      </p:pic>
      <p:sp>
        <p:nvSpPr>
          <p:cNvPr id="7" name="textruta 6"/>
          <p:cNvSpPr txBox="1"/>
          <p:nvPr/>
        </p:nvSpPr>
        <p:spPr>
          <a:xfrm>
            <a:off x="8240931" y="461431"/>
            <a:ext cx="3786614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algn="l">
              <a:buAutoNum type="arabicPeriod"/>
            </a:pPr>
            <a:r>
              <a:rPr lang="sv-SE" sz="1600" dirty="0">
                <a:latin typeface="+mj-lt"/>
              </a:rPr>
              <a:t>Välj schemamall - Då fylls </a:t>
            </a:r>
            <a:br>
              <a:rPr lang="sv-SE" sz="1600" dirty="0">
                <a:latin typeface="+mj-lt"/>
              </a:rPr>
            </a:br>
            <a:r>
              <a:rPr lang="sv-SE" sz="1600" dirty="0">
                <a:latin typeface="+mj-lt"/>
              </a:rPr>
              <a:t>information i automatiskt: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>
                <a:latin typeface="+mj-lt"/>
              </a:rPr>
              <a:t>Namn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>
                <a:latin typeface="+mj-lt"/>
              </a:rPr>
              <a:t>Färg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>
                <a:latin typeface="+mj-lt"/>
              </a:rPr>
              <a:t>Tidbok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>
                <a:latin typeface="+mj-lt"/>
              </a:rPr>
              <a:t>Besökstyp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1600" dirty="0">
              <a:latin typeface="+mj-lt"/>
            </a:endParaRPr>
          </a:p>
          <a:p>
            <a:pPr marL="342900" indent="-342900" algn="l">
              <a:buFont typeface="+mj-lt"/>
              <a:buAutoNum type="arabicPeriod" startAt="2"/>
            </a:pPr>
            <a:r>
              <a:rPr lang="sv-SE" sz="1600" dirty="0">
                <a:latin typeface="+mj-lt"/>
              </a:rPr>
              <a:t>Välj resurs/-er. </a:t>
            </a:r>
            <a:br>
              <a:rPr lang="sv-SE" sz="1600" dirty="0">
                <a:latin typeface="+mj-lt"/>
              </a:rPr>
            </a:br>
            <a:r>
              <a:rPr lang="sv-SE" sz="1600" dirty="0">
                <a:latin typeface="+mj-lt"/>
              </a:rPr>
              <a:t>Tips! Man kan skriva </a:t>
            </a:r>
            <a:br>
              <a:rPr lang="sv-SE" sz="1600" dirty="0">
                <a:latin typeface="+mj-lt"/>
              </a:rPr>
            </a:br>
            <a:r>
              <a:rPr lang="sv-SE" sz="1600" dirty="0">
                <a:latin typeface="+mj-lt"/>
              </a:rPr>
              <a:t>siffran och trycka </a:t>
            </a:r>
            <a:r>
              <a:rPr lang="sv-SE" sz="1600" dirty="0" err="1">
                <a:latin typeface="+mj-lt"/>
              </a:rPr>
              <a:t>Enter</a:t>
            </a:r>
            <a:r>
              <a:rPr lang="sv-SE" sz="1600" dirty="0">
                <a:latin typeface="+mj-lt"/>
              </a:rPr>
              <a:t>.</a:t>
            </a:r>
          </a:p>
          <a:p>
            <a:pPr marL="342900" indent="-342900" algn="l">
              <a:buFont typeface="+mj-lt"/>
              <a:buAutoNum type="arabicPeriod" startAt="2"/>
            </a:pPr>
            <a:endParaRPr lang="sv-SE" sz="1600" dirty="0">
              <a:latin typeface="+mj-lt"/>
            </a:endParaRPr>
          </a:p>
          <a:p>
            <a:pPr marL="342900" indent="-342900">
              <a:buFont typeface="+mj-lt"/>
              <a:buAutoNum type="arabicPeriod" startAt="2"/>
            </a:pPr>
            <a:r>
              <a:rPr lang="sv-SE" sz="1600" dirty="0">
                <a:latin typeface="+mj-lt"/>
              </a:rPr>
              <a:t>Välj ”Typ” dvs vilka dagar som </a:t>
            </a:r>
            <a:br>
              <a:rPr lang="sv-SE" sz="1600" dirty="0">
                <a:latin typeface="+mj-lt"/>
              </a:rPr>
            </a:br>
            <a:r>
              <a:rPr lang="sv-SE" sz="1600" dirty="0">
                <a:latin typeface="+mj-lt"/>
              </a:rPr>
              <a:t>ska schemaläggas. </a:t>
            </a:r>
          </a:p>
          <a:p>
            <a:pPr marL="800100" lvl="1" indent="-342900">
              <a:buFont typeface="+mj-lt"/>
              <a:buAutoNum type="alphaLcPeriod" startAt="2"/>
            </a:pPr>
            <a:r>
              <a:rPr lang="sv-SE" sz="1600" dirty="0">
                <a:latin typeface="+mj-lt"/>
              </a:rPr>
              <a:t>Om ”Dag”: Välj veckodagar. </a:t>
            </a:r>
            <a:br>
              <a:rPr lang="sv-SE" sz="1600" dirty="0">
                <a:latin typeface="+mj-lt"/>
              </a:rPr>
            </a:br>
            <a:r>
              <a:rPr lang="sv-SE" sz="1600" dirty="0">
                <a:latin typeface="+mj-lt"/>
              </a:rPr>
              <a:t>Tips! Man kan skriva </a:t>
            </a:r>
            <a:br>
              <a:rPr lang="sv-SE" sz="1600" dirty="0">
                <a:latin typeface="+mj-lt"/>
              </a:rPr>
            </a:br>
            <a:r>
              <a:rPr lang="sv-SE" sz="1600" dirty="0">
                <a:latin typeface="+mj-lt"/>
              </a:rPr>
              <a:t>första bokstav och trycka </a:t>
            </a:r>
            <a:r>
              <a:rPr lang="sv-SE" sz="1600" dirty="0" err="1">
                <a:latin typeface="+mj-lt"/>
              </a:rPr>
              <a:t>Enter</a:t>
            </a:r>
            <a:endParaRPr lang="sv-SE" sz="1600" dirty="0">
              <a:latin typeface="+mj-lt"/>
            </a:endParaRPr>
          </a:p>
          <a:p>
            <a:pPr marL="800100" lvl="1" indent="-342900">
              <a:buFont typeface="+mj-lt"/>
              <a:buAutoNum type="alphaLcPeriod" startAt="2"/>
            </a:pPr>
            <a:endParaRPr lang="sv-SE" sz="1600" dirty="0">
              <a:latin typeface="+mj-lt"/>
            </a:endParaRPr>
          </a:p>
          <a:p>
            <a:pPr marL="342900" indent="-342900" algn="l">
              <a:buFont typeface="+mj-lt"/>
              <a:buAutoNum type="arabicPeriod" startAt="2"/>
            </a:pPr>
            <a:r>
              <a:rPr lang="sv-SE" sz="1600" dirty="0">
                <a:latin typeface="+mj-lt"/>
              </a:rPr>
              <a:t>Ange datumintervall för schemat</a:t>
            </a:r>
          </a:p>
          <a:p>
            <a:pPr marL="342900" indent="-342900" algn="l">
              <a:buFont typeface="+mj-lt"/>
              <a:buAutoNum type="arabicPeriod" startAt="2"/>
            </a:pPr>
            <a:endParaRPr lang="sv-SE" sz="1600" dirty="0">
              <a:latin typeface="+mj-lt"/>
            </a:endParaRPr>
          </a:p>
          <a:p>
            <a:pPr marL="342900" indent="-342900" algn="l">
              <a:buFont typeface="+mj-lt"/>
              <a:buAutoNum type="arabicPeriod" startAt="2"/>
            </a:pPr>
            <a:r>
              <a:rPr lang="sv-SE" sz="1600" dirty="0">
                <a:latin typeface="+mj-lt"/>
              </a:rPr>
              <a:t>Ange start och sluttid för tidblocken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1600" dirty="0">
              <a:latin typeface="+mj-lt"/>
            </a:endParaRPr>
          </a:p>
        </p:txBody>
      </p:sp>
      <p:sp>
        <p:nvSpPr>
          <p:cNvPr id="8" name="textruta 7"/>
          <p:cNvSpPr txBox="1"/>
          <p:nvPr/>
        </p:nvSpPr>
        <p:spPr>
          <a:xfrm>
            <a:off x="1001266" y="5499476"/>
            <a:ext cx="967764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l">
              <a:buAutoNum type="arabicPeriod" startAt="6"/>
            </a:pPr>
            <a:r>
              <a:rPr lang="sv-SE" sz="1600" dirty="0">
                <a:latin typeface="+mj-lt"/>
              </a:rPr>
              <a:t>Klicka i ”Kom ihåg mina val” om du ska skapa ett liknande schema direkt efter detta. </a:t>
            </a:r>
            <a:br>
              <a:rPr lang="sv-SE" sz="1600" dirty="0">
                <a:latin typeface="+mj-lt"/>
              </a:rPr>
            </a:br>
            <a:r>
              <a:rPr lang="sv-SE" sz="1600" dirty="0">
                <a:latin typeface="+mj-lt"/>
              </a:rPr>
              <a:t>Ex. om du ska skapa ett eftermiddagspass för samma dagar som du just lagt upp förmiddagspass för. </a:t>
            </a:r>
          </a:p>
          <a:p>
            <a:pPr marL="342900" indent="-342900" algn="l">
              <a:buAutoNum type="arabicPeriod" startAt="6"/>
            </a:pPr>
            <a:r>
              <a:rPr lang="sv-SE" sz="1600" dirty="0">
                <a:latin typeface="+mj-lt"/>
              </a:rPr>
              <a:t>Klicka på knappen med en roterande pil för att se hur många bokningsbara tider som kommer skapas</a:t>
            </a:r>
          </a:p>
          <a:p>
            <a:pPr marL="342900" indent="-342900" algn="l">
              <a:buAutoNum type="arabicPeriod" startAt="6"/>
            </a:pPr>
            <a:r>
              <a:rPr lang="sv-SE" sz="1600" dirty="0">
                <a:latin typeface="+mj-lt"/>
              </a:rPr>
              <a:t>När du är nöjd - Spara</a:t>
            </a:r>
          </a:p>
        </p:txBody>
      </p:sp>
      <p:sp>
        <p:nvSpPr>
          <p:cNvPr id="9" name="textruta 8"/>
          <p:cNvSpPr txBox="1"/>
          <p:nvPr/>
        </p:nvSpPr>
        <p:spPr>
          <a:xfrm>
            <a:off x="2223436" y="220418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sv-SE" sz="2000" b="1" dirty="0">
                <a:latin typeface="+mj-lt"/>
              </a:rPr>
              <a:t>1</a:t>
            </a:r>
          </a:p>
        </p:txBody>
      </p:sp>
      <p:sp>
        <p:nvSpPr>
          <p:cNvPr id="10" name="textruta 9"/>
          <p:cNvSpPr txBox="1"/>
          <p:nvPr/>
        </p:nvSpPr>
        <p:spPr>
          <a:xfrm>
            <a:off x="2223436" y="2604295"/>
            <a:ext cx="4860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sv-SE" sz="2000" b="1" dirty="0">
                <a:latin typeface="+mj-lt"/>
              </a:rPr>
              <a:t>(1)</a:t>
            </a:r>
          </a:p>
        </p:txBody>
      </p:sp>
      <p:sp>
        <p:nvSpPr>
          <p:cNvPr id="11" name="textruta 10"/>
          <p:cNvSpPr txBox="1"/>
          <p:nvPr/>
        </p:nvSpPr>
        <p:spPr>
          <a:xfrm>
            <a:off x="4580022" y="2581848"/>
            <a:ext cx="4860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sv-SE" sz="2000" b="1" dirty="0">
                <a:latin typeface="+mj-lt"/>
              </a:rPr>
              <a:t>(1)</a:t>
            </a:r>
          </a:p>
        </p:txBody>
      </p:sp>
      <p:sp>
        <p:nvSpPr>
          <p:cNvPr id="12" name="textruta 11"/>
          <p:cNvSpPr txBox="1"/>
          <p:nvPr/>
        </p:nvSpPr>
        <p:spPr>
          <a:xfrm>
            <a:off x="2816995" y="4197288"/>
            <a:ext cx="4860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sv-SE" sz="2000" b="1" dirty="0">
                <a:latin typeface="+mj-lt"/>
              </a:rPr>
              <a:t>(1)</a:t>
            </a:r>
          </a:p>
        </p:txBody>
      </p:sp>
      <p:sp>
        <p:nvSpPr>
          <p:cNvPr id="13" name="textruta 12"/>
          <p:cNvSpPr txBox="1"/>
          <p:nvPr/>
        </p:nvSpPr>
        <p:spPr>
          <a:xfrm>
            <a:off x="2231533" y="2981958"/>
            <a:ext cx="4860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sv-SE" sz="2000" b="1" dirty="0">
                <a:latin typeface="+mj-lt"/>
              </a:rPr>
              <a:t>(1)</a:t>
            </a:r>
          </a:p>
        </p:txBody>
      </p:sp>
      <p:sp>
        <p:nvSpPr>
          <p:cNvPr id="14" name="textruta 13"/>
          <p:cNvSpPr txBox="1"/>
          <p:nvPr/>
        </p:nvSpPr>
        <p:spPr>
          <a:xfrm>
            <a:off x="5018992" y="2984471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sv-SE" sz="2000" b="1" dirty="0">
                <a:latin typeface="+mj-lt"/>
              </a:rPr>
              <a:t>2</a:t>
            </a:r>
          </a:p>
        </p:txBody>
      </p:sp>
      <p:sp>
        <p:nvSpPr>
          <p:cNvPr id="15" name="textruta 14"/>
          <p:cNvSpPr txBox="1"/>
          <p:nvPr/>
        </p:nvSpPr>
        <p:spPr>
          <a:xfrm>
            <a:off x="2202657" y="3406995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sv-SE" sz="2000" b="1" dirty="0">
                <a:latin typeface="+mj-lt"/>
              </a:rPr>
              <a:t>3</a:t>
            </a:r>
          </a:p>
        </p:txBody>
      </p:sp>
      <p:sp>
        <p:nvSpPr>
          <p:cNvPr id="16" name="textruta 15"/>
          <p:cNvSpPr txBox="1"/>
          <p:nvPr/>
        </p:nvSpPr>
        <p:spPr>
          <a:xfrm>
            <a:off x="1129710" y="3765407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sv-SE" sz="2000" b="1" dirty="0">
                <a:latin typeface="+mj-lt"/>
              </a:rPr>
              <a:t>4</a:t>
            </a:r>
          </a:p>
        </p:txBody>
      </p:sp>
      <p:sp>
        <p:nvSpPr>
          <p:cNvPr id="17" name="textruta 16"/>
          <p:cNvSpPr txBox="1"/>
          <p:nvPr/>
        </p:nvSpPr>
        <p:spPr>
          <a:xfrm>
            <a:off x="3688426" y="3807105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sv-SE" sz="2000" b="1" dirty="0">
                <a:latin typeface="+mj-lt"/>
              </a:rPr>
              <a:t>4</a:t>
            </a:r>
          </a:p>
        </p:txBody>
      </p:sp>
      <p:sp>
        <p:nvSpPr>
          <p:cNvPr id="18" name="textruta 17"/>
          <p:cNvSpPr txBox="1"/>
          <p:nvPr/>
        </p:nvSpPr>
        <p:spPr>
          <a:xfrm>
            <a:off x="5279713" y="3787673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sv-SE" sz="2000" b="1" dirty="0">
                <a:latin typeface="+mj-lt"/>
              </a:rPr>
              <a:t>5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6838543" y="3765407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sv-SE" sz="2000" b="1" dirty="0">
                <a:latin typeface="+mj-lt"/>
              </a:rPr>
              <a:t>5</a:t>
            </a:r>
          </a:p>
        </p:txBody>
      </p:sp>
      <p:sp>
        <p:nvSpPr>
          <p:cNvPr id="20" name="textruta 19"/>
          <p:cNvSpPr txBox="1"/>
          <p:nvPr/>
        </p:nvSpPr>
        <p:spPr>
          <a:xfrm>
            <a:off x="1129710" y="4597398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sv-SE" sz="2000" b="1" dirty="0">
                <a:latin typeface="+mj-lt"/>
              </a:rPr>
              <a:t>6</a:t>
            </a:r>
          </a:p>
        </p:txBody>
      </p:sp>
      <p:sp>
        <p:nvSpPr>
          <p:cNvPr id="21" name="textruta 20"/>
          <p:cNvSpPr txBox="1"/>
          <p:nvPr/>
        </p:nvSpPr>
        <p:spPr>
          <a:xfrm>
            <a:off x="4482593" y="4882153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sv-SE" sz="2000" b="1" dirty="0">
                <a:latin typeface="+mj-lt"/>
              </a:rPr>
              <a:t>7</a:t>
            </a:r>
          </a:p>
        </p:txBody>
      </p:sp>
      <p:sp>
        <p:nvSpPr>
          <p:cNvPr id="22" name="textruta 21"/>
          <p:cNvSpPr txBox="1"/>
          <p:nvPr/>
        </p:nvSpPr>
        <p:spPr>
          <a:xfrm>
            <a:off x="7089923" y="4546671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sv-SE" sz="2000" b="1" dirty="0">
                <a:latin typeface="+mj-lt"/>
              </a:rPr>
              <a:t>8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5A78C3A8-4D56-48ED-91C0-8C6E2DF3FB74}"/>
              </a:ext>
            </a:extLst>
          </p:cNvPr>
          <p:cNvSpPr txBox="1"/>
          <p:nvPr/>
        </p:nvSpPr>
        <p:spPr>
          <a:xfrm>
            <a:off x="3716661" y="3360585"/>
            <a:ext cx="463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sv-SE" sz="2000" b="1" dirty="0">
                <a:latin typeface="+mj-lt"/>
              </a:rPr>
              <a:t>3b</a:t>
            </a:r>
          </a:p>
        </p:txBody>
      </p:sp>
    </p:spTree>
    <p:extLst>
      <p:ext uri="{BB962C8B-B14F-4D97-AF65-F5344CB8AC3E}">
        <p14:creationId xmlns:p14="http://schemas.microsoft.com/office/powerpoint/2010/main" val="1172198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Sammanfattning - Vad ska vi göra nu?</a:t>
            </a:r>
          </a:p>
        </p:txBody>
      </p:sp>
    </p:spTree>
    <p:extLst>
      <p:ext uri="{BB962C8B-B14F-4D97-AF65-F5344CB8AC3E}">
        <p14:creationId xmlns:p14="http://schemas.microsoft.com/office/powerpoint/2010/main" val="15691238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Rekommendationer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15</a:t>
            </a:fld>
            <a:endParaRPr lang="sv-SE" dirty="0"/>
          </a:p>
        </p:txBody>
      </p:sp>
      <p:sp>
        <p:nvSpPr>
          <p:cNvPr id="6" name="Platshållare för innehåll 2"/>
          <p:cNvSpPr>
            <a:spLocks noGrp="1"/>
          </p:cNvSpPr>
          <p:nvPr>
            <p:ph sz="half" idx="1"/>
          </p:nvPr>
        </p:nvSpPr>
        <p:spPr>
          <a:xfrm>
            <a:off x="6674689" y="1613916"/>
            <a:ext cx="5151592" cy="4060800"/>
          </a:xfrm>
        </p:spPr>
        <p:txBody>
          <a:bodyPr/>
          <a:lstStyle/>
          <a:p>
            <a:pPr marL="0" indent="0">
              <a:buNone/>
            </a:pPr>
            <a:r>
              <a:rPr lang="sv-SE" sz="1800" dirty="0"/>
              <a:t>Om ni har bokningar i </a:t>
            </a:r>
            <a:r>
              <a:rPr lang="sv-SE" sz="1800" b="1" dirty="0"/>
              <a:t>båda</a:t>
            </a:r>
            <a:r>
              <a:rPr lang="sv-SE" sz="1800" dirty="0"/>
              <a:t> tidböckerna: </a:t>
            </a:r>
          </a:p>
          <a:p>
            <a:pPr marL="342900" indent="-342900">
              <a:buFont typeface="+mj-lt"/>
              <a:buAutoNum type="arabicPeriod"/>
            </a:pPr>
            <a:r>
              <a:rPr lang="sv-SE" dirty="0"/>
              <a:t>Planera för att enbart använda en tidbok (den ni </a:t>
            </a:r>
            <a:r>
              <a:rPr lang="sv-SE"/>
              <a:t>har flest bokningar </a:t>
            </a:r>
            <a:r>
              <a:rPr lang="sv-SE" dirty="0"/>
              <a:t>i) och döp om tidböckerna – ex ”Vaccinatör” &amp; ”Använd ej”</a:t>
            </a:r>
          </a:p>
          <a:p>
            <a:pPr marL="342900" indent="-342900">
              <a:buFont typeface="+mj-lt"/>
              <a:buAutoNum type="arabicPeriod"/>
            </a:pPr>
            <a:r>
              <a:rPr lang="sv-SE" dirty="0"/>
              <a:t>Justera så att alla besökstyper är kopplade till tidbok ”Vaccinatör” (om den heter så) </a:t>
            </a:r>
          </a:p>
          <a:p>
            <a:pPr marL="342900" indent="-342900">
              <a:buFont typeface="+mj-lt"/>
              <a:buAutoNum type="arabicPeriod"/>
            </a:pPr>
            <a:r>
              <a:rPr lang="sv-SE" dirty="0"/>
              <a:t>Skapa schemamallar</a:t>
            </a:r>
          </a:p>
          <a:p>
            <a:pPr marL="342900" indent="-342900">
              <a:buFont typeface="+mj-lt"/>
              <a:buAutoNum type="arabicPeriod"/>
            </a:pPr>
            <a:r>
              <a:rPr lang="sv-SE" dirty="0"/>
              <a:t>Skapa schema utifrån schemamallar</a:t>
            </a:r>
          </a:p>
          <a:p>
            <a:pPr marL="342900" indent="-342900">
              <a:buFont typeface="+mj-lt"/>
              <a:buAutoNum type="arabicPeriod"/>
            </a:pPr>
            <a:r>
              <a:rPr lang="sv-SE" dirty="0"/>
              <a:t>Kontakta oss via Stöd och Service för hjälp att flytta över bokningarna (de omfördelas inte automatiskt när man kopplar om besökstyperna, som tidigare)</a:t>
            </a:r>
          </a:p>
          <a:p>
            <a:endParaRPr lang="sv-SE" dirty="0"/>
          </a:p>
        </p:txBody>
      </p:sp>
      <p:sp>
        <p:nvSpPr>
          <p:cNvPr id="7" name="Platshållare för innehåll 2"/>
          <p:cNvSpPr>
            <a:spLocks noGrp="1"/>
          </p:cNvSpPr>
          <p:nvPr>
            <p:ph sz="half" idx="1"/>
          </p:nvPr>
        </p:nvSpPr>
        <p:spPr>
          <a:xfrm>
            <a:off x="648000" y="1613916"/>
            <a:ext cx="5151592" cy="4060800"/>
          </a:xfrm>
        </p:spPr>
        <p:txBody>
          <a:bodyPr/>
          <a:lstStyle/>
          <a:p>
            <a:pPr marL="0" indent="0">
              <a:buNone/>
            </a:pPr>
            <a:r>
              <a:rPr lang="sv-SE" sz="1800" dirty="0"/>
              <a:t>Om ni bara har bokningar i </a:t>
            </a:r>
            <a:r>
              <a:rPr lang="sv-SE" sz="1800" b="1" dirty="0"/>
              <a:t>en </a:t>
            </a:r>
            <a:r>
              <a:rPr lang="sv-SE" sz="1800" dirty="0"/>
              <a:t>tidbok</a:t>
            </a:r>
            <a:r>
              <a:rPr lang="sv-SE" sz="1800" b="1" dirty="0"/>
              <a:t>: </a:t>
            </a:r>
          </a:p>
          <a:p>
            <a:pPr marL="342900" indent="-342900">
              <a:buFont typeface="+mj-lt"/>
              <a:buAutoNum type="arabicPeriod"/>
            </a:pPr>
            <a:r>
              <a:rPr lang="sv-SE" dirty="0"/>
              <a:t>Använd bara den tidbok ni har bokningar i. </a:t>
            </a:r>
            <a:br>
              <a:rPr lang="sv-SE" dirty="0"/>
            </a:br>
            <a:r>
              <a:rPr lang="sv-SE" dirty="0"/>
              <a:t>Döp om tidböckerna – ex ”Vaccinatör” &amp; ”Använd ej”</a:t>
            </a:r>
          </a:p>
          <a:p>
            <a:pPr marL="342900" indent="-342900">
              <a:buFont typeface="+mj-lt"/>
              <a:buAutoNum type="arabicPeriod"/>
            </a:pPr>
            <a:r>
              <a:rPr lang="sv-SE" dirty="0"/>
              <a:t>Ändra antal resurser i ”Använd ej” till noll (den som saknar bokningar) &amp; justera till önskat antal resurser i den kvarstående tidboken</a:t>
            </a:r>
          </a:p>
          <a:p>
            <a:pPr marL="342900" indent="-342900">
              <a:buFont typeface="+mj-lt"/>
              <a:buAutoNum type="arabicPeriod"/>
            </a:pPr>
            <a:r>
              <a:rPr lang="sv-SE" dirty="0"/>
              <a:t>Justera så att alla besökstyper är kopplade till tidbok ”Vaccinatör” (om den heter så)</a:t>
            </a:r>
          </a:p>
          <a:p>
            <a:pPr marL="342900" indent="-342900">
              <a:buFont typeface="+mj-lt"/>
              <a:buAutoNum type="arabicPeriod"/>
            </a:pPr>
            <a:r>
              <a:rPr lang="sv-SE" dirty="0"/>
              <a:t>Skapa schemamallar</a:t>
            </a:r>
          </a:p>
          <a:p>
            <a:pPr marL="342900" indent="-342900">
              <a:buFont typeface="+mj-lt"/>
              <a:buAutoNum type="arabicPeriod"/>
            </a:pPr>
            <a:r>
              <a:rPr lang="sv-SE" dirty="0"/>
              <a:t>Skapa schema utifrån schemamallar</a:t>
            </a:r>
          </a:p>
        </p:txBody>
      </p:sp>
    </p:spTree>
    <p:extLst>
      <p:ext uri="{BB962C8B-B14F-4D97-AF65-F5344CB8AC3E}">
        <p14:creationId xmlns:p14="http://schemas.microsoft.com/office/powerpoint/2010/main" val="10864760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Användarstöd</a:t>
            </a:r>
          </a:p>
        </p:txBody>
      </p:sp>
    </p:spTree>
    <p:extLst>
      <p:ext uri="{BB962C8B-B14F-4D97-AF65-F5344CB8AC3E}">
        <p14:creationId xmlns:p14="http://schemas.microsoft.com/office/powerpoint/2010/main" val="159460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Informationsmaterial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sz="1800" dirty="0"/>
              <a:t>Detta bildspel läggs upp på sidan för </a:t>
            </a:r>
            <a:r>
              <a:rPr lang="sv-SE" sz="1800" dirty="0">
                <a:hlinkClick r:id="rId3"/>
              </a:rPr>
              <a:t>Nyckelpersoner</a:t>
            </a:r>
            <a:endParaRPr lang="sv-SE" sz="1800" dirty="0">
              <a:solidFill>
                <a:srgbClr val="FF0000"/>
              </a:solidFill>
            </a:endParaRPr>
          </a:p>
          <a:p>
            <a:r>
              <a:rPr lang="sv-SE" sz="1800" dirty="0"/>
              <a:t>Manualen är uppdaterad:</a:t>
            </a:r>
            <a:br>
              <a:rPr lang="sv-SE" sz="1800" dirty="0"/>
            </a:br>
            <a:r>
              <a:rPr lang="sv-SE" sz="1800" dirty="0"/>
              <a:t>”Tidboken i MittVaccin – Administration och schemaläggning”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17</a:t>
            </a:fld>
            <a:endParaRPr lang="sv-SE" dirty="0"/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52799526"/>
              </p:ext>
            </p:extLst>
          </p:nvPr>
        </p:nvGraphicFramePr>
        <p:xfrm>
          <a:off x="6096000" y="1692145"/>
          <a:ext cx="5151438" cy="319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3100">
                  <a:extLst>
                    <a:ext uri="{9D8B030D-6E8A-4147-A177-3AD203B41FA5}">
                      <a16:colId xmlns:a16="http://schemas.microsoft.com/office/drawing/2014/main" val="1889501443"/>
                    </a:ext>
                  </a:extLst>
                </a:gridCol>
                <a:gridCol w="2218338">
                  <a:extLst>
                    <a:ext uri="{9D8B030D-6E8A-4147-A177-3AD203B41FA5}">
                      <a16:colId xmlns:a16="http://schemas.microsoft.com/office/drawing/2014/main" val="677956329"/>
                    </a:ext>
                  </a:extLst>
                </a:gridCol>
              </a:tblGrid>
              <a:tr h="800404">
                <a:tc gridSpan="2">
                  <a:txBody>
                    <a:bodyPr/>
                    <a:lstStyle/>
                    <a:p>
                      <a:endParaRPr lang="sv-SE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r>
                        <a:rPr lang="sv-SE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Bokning</a:t>
                      </a:r>
                    </a:p>
                    <a:p>
                      <a:r>
                        <a:rPr lang="sv-SE" dirty="0">
                          <a:effectLst/>
                        </a:rPr>
                        <a:t>  </a:t>
                      </a:r>
                    </a:p>
                  </a:txBody>
                  <a:tcPr marL="47625" marR="47625" marT="47625" marB="47625" anchor="ctr">
                    <a:solidFill>
                      <a:schemeClr val="accent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4444150"/>
                  </a:ext>
                </a:extLst>
              </a:tr>
              <a:tr h="757930">
                <a:tc>
                  <a:txBody>
                    <a:bodyPr/>
                    <a:lstStyle/>
                    <a:p>
                      <a:r>
                        <a:rPr lang="sv-SE" u="sng" dirty="0">
                          <a:solidFill>
                            <a:srgbClr val="015FA7"/>
                          </a:solidFill>
                          <a:effectLst/>
                          <a:hlinkClick r:id="rId4" tooltip="Boka besök"/>
                        </a:rPr>
                        <a:t>Boka </a:t>
                      </a:r>
                      <a:r>
                        <a:rPr lang="sv-SE" u="sng" baseline="0" dirty="0">
                          <a:solidFill>
                            <a:srgbClr val="015FA7"/>
                          </a:solidFill>
                          <a:effectLst/>
                          <a:hlinkClick r:id="rId4" tooltip="Boka besök"/>
                        </a:rPr>
                        <a:t>b</a:t>
                      </a:r>
                      <a:r>
                        <a:rPr lang="sv-SE" u="sng" dirty="0">
                          <a:solidFill>
                            <a:srgbClr val="015FA7"/>
                          </a:solidFill>
                          <a:effectLst/>
                          <a:hlinkClick r:id="rId4" tooltip="Boka besök"/>
                        </a:rPr>
                        <a:t>esök</a:t>
                      </a:r>
                      <a:r>
                        <a:rPr lang="sv-SE" dirty="0"/>
                        <a:t>                    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 Ingen förändring</a:t>
                      </a: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1038965682"/>
                  </a:ext>
                </a:extLst>
              </a:tr>
              <a:tr h="757930">
                <a:tc>
                  <a:txBody>
                    <a:bodyPr/>
                    <a:lstStyle/>
                    <a:p>
                      <a:r>
                        <a:rPr lang="sv-SE" u="sng" dirty="0" err="1">
                          <a:solidFill>
                            <a:srgbClr val="015FA7"/>
                          </a:solidFill>
                          <a:effectLst/>
                          <a:hlinkClick r:id="rId5" tooltip="Admin och schemaläggning"/>
                        </a:rPr>
                        <a:t>Admin</a:t>
                      </a:r>
                      <a:r>
                        <a:rPr lang="sv-SE" u="sng" dirty="0">
                          <a:solidFill>
                            <a:srgbClr val="015FA7"/>
                          </a:solidFill>
                          <a:effectLst/>
                          <a:hlinkClick r:id="rId5" tooltip="Admin och schemaläggning"/>
                        </a:rPr>
                        <a:t> och schemaläggning</a:t>
                      </a:r>
                      <a:endParaRPr lang="sv-SE" dirty="0"/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 Ny manual</a:t>
                      </a: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4232818082"/>
                  </a:ext>
                </a:extLst>
              </a:tr>
              <a:tr h="757930">
                <a:tc>
                  <a:txBody>
                    <a:bodyPr/>
                    <a:lstStyle/>
                    <a:p>
                      <a:r>
                        <a:rPr lang="sv-SE" u="sng" dirty="0">
                          <a:solidFill>
                            <a:srgbClr val="015FA7"/>
                          </a:solidFill>
                          <a:effectLst/>
                          <a:hlinkClick r:id="rId6" tooltip="Av och omboka besök"/>
                        </a:rPr>
                        <a:t>Av- och omboka besök</a:t>
                      </a:r>
                      <a:endParaRPr lang="sv-SE" dirty="0"/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 Ingen förändring</a:t>
                      </a: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2790803733"/>
                  </a:ext>
                </a:extLst>
              </a:tr>
            </a:tbl>
          </a:graphicData>
        </a:graphic>
      </p:graphicFrame>
      <p:cxnSp>
        <p:nvCxnSpPr>
          <p:cNvPr id="6" name="Rak pilkoppling 5"/>
          <p:cNvCxnSpPr>
            <a:cxnSpLocks/>
          </p:cNvCxnSpPr>
          <p:nvPr/>
        </p:nvCxnSpPr>
        <p:spPr>
          <a:xfrm>
            <a:off x="3112655" y="3288145"/>
            <a:ext cx="2776516" cy="4347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9012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Välkomna!</a:t>
            </a: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2</a:t>
            </a:fld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>
          <a:xfrm>
            <a:off x="2606222" y="2790825"/>
            <a:ext cx="8758238" cy="4067175"/>
          </a:xfrm>
        </p:spPr>
        <p:txBody>
          <a:bodyPr/>
          <a:lstStyle/>
          <a:p>
            <a:r>
              <a:rPr lang="sv-SE" sz="2000" dirty="0"/>
              <a:t>Inkomna frågor</a:t>
            </a:r>
          </a:p>
          <a:p>
            <a:r>
              <a:rPr lang="sv-SE" sz="2000" dirty="0"/>
              <a:t>Tänk på…</a:t>
            </a:r>
          </a:p>
          <a:p>
            <a:r>
              <a:rPr lang="sv-SE" sz="2000" dirty="0"/>
              <a:t>Hur går det? Fungerar rekommendationerna?</a:t>
            </a:r>
          </a:p>
          <a:p>
            <a:r>
              <a:rPr lang="sv-SE" sz="2000" dirty="0"/>
              <a:t>Användarstöd</a:t>
            </a:r>
          </a:p>
        </p:txBody>
      </p:sp>
      <p:sp>
        <p:nvSpPr>
          <p:cNvPr id="6" name="Rektangel 5"/>
          <p:cNvSpPr/>
          <p:nvPr/>
        </p:nvSpPr>
        <p:spPr>
          <a:xfrm>
            <a:off x="1983295" y="2199305"/>
            <a:ext cx="12458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400" b="1" dirty="0"/>
              <a:t>Agenda</a:t>
            </a:r>
            <a:endParaRPr lang="sv-SE" b="1" dirty="0"/>
          </a:p>
        </p:txBody>
      </p:sp>
      <p:sp>
        <p:nvSpPr>
          <p:cNvPr id="8" name="Sol 7"/>
          <p:cNvSpPr/>
          <p:nvPr/>
        </p:nvSpPr>
        <p:spPr>
          <a:xfrm>
            <a:off x="9389943" y="266596"/>
            <a:ext cx="2148114" cy="2103162"/>
          </a:xfrm>
          <a:prstGeom prst="su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endParaRPr lang="sv-SE" dirty="0" err="1"/>
          </a:p>
        </p:txBody>
      </p:sp>
      <p:sp>
        <p:nvSpPr>
          <p:cNvPr id="9" name="Rektangel 8"/>
          <p:cNvSpPr/>
          <p:nvPr/>
        </p:nvSpPr>
        <p:spPr>
          <a:xfrm>
            <a:off x="888879" y="6297684"/>
            <a:ext cx="90108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/>
              <a:t>Detta bildspel läggs upp på sidan för </a:t>
            </a:r>
            <a:r>
              <a:rPr lang="sv-SE" dirty="0">
                <a:hlinkClick r:id="rId3"/>
              </a:rPr>
              <a:t>Nyckelpersoner</a:t>
            </a:r>
            <a:r>
              <a:rPr lang="sv-SE" dirty="0"/>
              <a:t> i MittVaccin på Vårdgivarwebben</a:t>
            </a:r>
            <a:endParaRPr lang="sv-S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129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6E6CFA-9830-40DE-9D6C-E6E26B5A0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Frågor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D593279-8BB2-4397-8CB5-6D1303EBE6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8000" y="1731471"/>
            <a:ext cx="10795029" cy="4560114"/>
          </a:xfrm>
        </p:spPr>
        <p:txBody>
          <a:bodyPr/>
          <a:lstStyle/>
          <a:p>
            <a:r>
              <a:rPr lang="sv-S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Det går inte att skriva ut listor på dagens patienter. Inte på det sätt vi gjort tidigare i alla fall, kan man skriva ut dagens tidbok på något annat sätt?</a:t>
            </a:r>
          </a:p>
          <a:p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Vi undrar varför bokningarna blir blå när de är färdigvaccinerade efter i fredags. Tidigare blev de gröna som ”färdigvaccinerade”. Även de som var gröna i förra veckan är nu blå. </a:t>
            </a:r>
          </a:p>
          <a:p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sv-SE" sz="1800" dirty="0">
              <a:solidFill>
                <a:srgbClr val="1F497D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1B24BC9-6937-4AD9-B2CC-ACF67D2EA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62142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6E6CFA-9830-40DE-9D6C-E6E26B5A0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Frågor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D593279-8BB2-4397-8CB5-6D1303EBE6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8000" y="1731471"/>
            <a:ext cx="10795029" cy="4560114"/>
          </a:xfrm>
        </p:spPr>
        <p:txBody>
          <a:bodyPr/>
          <a:lstStyle/>
          <a:p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Om jag lägger schema som jag måste göra i rollen ”Endast bokning” så måste jag växla uppdrag till ”Sjuksköterska” för att kunna boka in en patient. </a:t>
            </a:r>
          </a:p>
          <a:p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Går det att lägga tidbok med lunchuppehåll, eller kanske rättare schemamall med lunchuppehåll.</a:t>
            </a:r>
          </a:p>
          <a:p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Har haft svårt att lite snabbt förlänga en tidbok, tex om jag har någon på </a:t>
            </a:r>
            <a:r>
              <a:rPr lang="sv-S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tel</a:t>
            </a: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och vill klämma in den innan första tiden i tidboken. Tidigare kunde jag ju bara ställa mig i tidboken och förlägga öppettiden (eller kanske rättare minska den stängda tiden) går inte det?</a:t>
            </a:r>
          </a:p>
          <a:p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sv-SE" sz="1800" dirty="0">
              <a:solidFill>
                <a:srgbClr val="1F497D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1B24BC9-6937-4AD9-B2CC-ACF67D2EA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6164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6E6CFA-9830-40DE-9D6C-E6E26B5A0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Frågor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D593279-8BB2-4397-8CB5-6D1303EBE6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8000" y="1731471"/>
            <a:ext cx="10795029" cy="4560114"/>
          </a:xfrm>
        </p:spPr>
        <p:txBody>
          <a:bodyPr/>
          <a:lstStyle/>
          <a:p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Jag undrar om när vi lägger upp tider, syns de då för centrala bokningen. Om vi gör dem osynliga online? Vi har massor i vår kö som vi behöver boka in men vill inte öppna upp för mycket tider om de då försvinner.</a:t>
            </a:r>
          </a:p>
          <a:p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Ändra tidsåtgång tillfälligt på en besökstyp tex om en ovan vaccinatör behöver mer tid än en annan.</a:t>
            </a:r>
          </a:p>
          <a:p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sv-SE" sz="1800" dirty="0">
              <a:solidFill>
                <a:srgbClr val="1F497D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1B24BC9-6937-4AD9-B2CC-ACF67D2EA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26781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077685" y="1077888"/>
            <a:ext cx="9753600" cy="4918244"/>
          </a:xfrm>
        </p:spPr>
        <p:txBody>
          <a:bodyPr/>
          <a:lstStyle/>
          <a:p>
            <a:pPr marL="0" indent="0">
              <a:buNone/>
            </a:pPr>
            <a:r>
              <a:rPr lang="sv-SE" sz="1400" b="1" dirty="0"/>
              <a:t>Tänk på att:</a:t>
            </a:r>
            <a:endParaRPr lang="sv-SE" sz="1400" b="1" dirty="0">
              <a:solidFill>
                <a:srgbClr val="FF0000"/>
              </a:solidFill>
            </a:endParaRPr>
          </a:p>
          <a:p>
            <a:r>
              <a:rPr lang="sv-SE" sz="1400" dirty="0"/>
              <a:t>Det går att boka </a:t>
            </a:r>
            <a:r>
              <a:rPr lang="sv-SE" sz="1400" b="1" dirty="0"/>
              <a:t>alla</a:t>
            </a:r>
            <a:r>
              <a:rPr lang="sv-SE" sz="1400" dirty="0"/>
              <a:t> </a:t>
            </a:r>
            <a:r>
              <a:rPr lang="sv-SE" sz="1400" b="1" dirty="0"/>
              <a:t>besökstyper</a:t>
            </a:r>
            <a:r>
              <a:rPr lang="sv-SE" sz="1400" dirty="0"/>
              <a:t> i de öppnade tiderna som överfördes vid uppgraderingen förra veckan. </a:t>
            </a:r>
            <a:br>
              <a:rPr lang="sv-SE" sz="1400" dirty="0"/>
            </a:br>
            <a:r>
              <a:rPr lang="sv-SE" sz="1400" dirty="0"/>
              <a:t>Innan fler besökstyper görs synliga online, gör så här för att justera: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400" dirty="0"/>
              <a:t>Sök fram alla tider med namn ”Alla besökstyper” (ange </a:t>
            </a:r>
            <a:r>
              <a:rPr lang="sv-SE" sz="1400" i="1" dirty="0"/>
              <a:t>Slutdatum</a:t>
            </a:r>
            <a:r>
              <a:rPr lang="sv-SE" sz="1400" dirty="0"/>
              <a:t>) – välj </a:t>
            </a:r>
            <a:r>
              <a:rPr lang="sv-SE" sz="1400" b="1" dirty="0"/>
              <a:t>Markera alla </a:t>
            </a:r>
            <a:r>
              <a:rPr lang="sv-SE" sz="1400" dirty="0"/>
              <a:t>och </a:t>
            </a:r>
            <a:r>
              <a:rPr lang="sv-SE" sz="1400" b="1" dirty="0"/>
              <a:t>Redigera markerade</a:t>
            </a:r>
            <a:r>
              <a:rPr lang="sv-SE" sz="1400" dirty="0"/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400" dirty="0"/>
              <a:t>Ändra vilka </a:t>
            </a:r>
            <a:r>
              <a:rPr lang="sv-SE" sz="1400" b="1" dirty="0"/>
              <a:t>besökstyper</a:t>
            </a:r>
            <a:r>
              <a:rPr lang="sv-SE" sz="1400" dirty="0"/>
              <a:t> som ska gå att boka 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400" dirty="0"/>
              <a:t>Ändra även </a:t>
            </a:r>
            <a:r>
              <a:rPr lang="sv-SE" sz="1400" b="1" dirty="0"/>
              <a:t>namn</a:t>
            </a:r>
            <a:r>
              <a:rPr lang="sv-SE" sz="1400" dirty="0"/>
              <a:t> och </a:t>
            </a:r>
            <a:r>
              <a:rPr lang="sv-SE" sz="1400" b="1" dirty="0"/>
              <a:t>färg</a:t>
            </a:r>
            <a:r>
              <a:rPr lang="sv-SE" sz="1400" dirty="0"/>
              <a:t> så att ni enkelt kan se vilken typ av bokningar som finns där (matcha namn o färg med era schemamallar för </a:t>
            </a:r>
            <a:r>
              <a:rPr lang="sv-SE" sz="1400" dirty="0" err="1"/>
              <a:t>sjukdomsskyddet</a:t>
            </a:r>
            <a:r>
              <a:rPr lang="sv-SE" sz="1400" dirty="0"/>
              <a:t>).</a:t>
            </a:r>
          </a:p>
          <a:p>
            <a:endParaRPr lang="sv-SE" sz="1200" dirty="0"/>
          </a:p>
          <a:p>
            <a:pPr marL="0" indent="0">
              <a:buNone/>
            </a:pPr>
            <a:endParaRPr lang="sv-SE" sz="1200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74808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077685" y="1159497"/>
            <a:ext cx="9753600" cy="4836635"/>
          </a:xfrm>
        </p:spPr>
        <p:txBody>
          <a:bodyPr/>
          <a:lstStyle/>
          <a:p>
            <a:pPr marL="0" indent="0">
              <a:buNone/>
            </a:pPr>
            <a:r>
              <a:rPr lang="sv-SE" sz="1400" b="1" dirty="0"/>
              <a:t>Tänk på att:</a:t>
            </a:r>
          </a:p>
          <a:p>
            <a:r>
              <a:rPr lang="sv-SE" sz="1400" dirty="0"/>
              <a:t>Vid </a:t>
            </a:r>
            <a:r>
              <a:rPr lang="sv-SE" sz="1400" b="1" dirty="0"/>
              <a:t>Sök tider </a:t>
            </a:r>
            <a:r>
              <a:rPr lang="sv-SE" sz="1400" dirty="0"/>
              <a:t>är förvalda datum Startdatum: dagens datum och Slutdatum: </a:t>
            </a:r>
            <a:r>
              <a:rPr lang="sv-SE" sz="1400" i="1" dirty="0"/>
              <a:t>en vecka framåt</a:t>
            </a:r>
          </a:p>
          <a:p>
            <a:r>
              <a:rPr lang="sv-SE" sz="1400" dirty="0"/>
              <a:t>Vid </a:t>
            </a:r>
            <a:r>
              <a:rPr lang="sv-SE" sz="1400" b="1" dirty="0"/>
              <a:t>Lägg schema </a:t>
            </a:r>
            <a:r>
              <a:rPr lang="sv-SE" sz="1400" dirty="0"/>
              <a:t>är förvalt datum Startdatum: dagens datum och Slutdatum: </a:t>
            </a:r>
            <a:r>
              <a:rPr lang="sv-SE" sz="1400" i="1" dirty="0"/>
              <a:t>dagens datum</a:t>
            </a:r>
          </a:p>
          <a:p>
            <a:pPr marL="0" indent="0">
              <a:buNone/>
            </a:pPr>
            <a:r>
              <a:rPr lang="sv-SE" sz="1400" i="1" dirty="0"/>
              <a:t>Förbättringsförslag</a:t>
            </a:r>
            <a:r>
              <a:rPr lang="sv-SE" sz="1400" dirty="0"/>
              <a:t>: Datum ska ej vara förvalt.</a:t>
            </a:r>
          </a:p>
          <a:p>
            <a:pPr marL="0" indent="0">
              <a:buNone/>
            </a:pPr>
            <a:endParaRPr lang="sv-SE" sz="1400" dirty="0"/>
          </a:p>
          <a:p>
            <a:pPr marL="0" indent="0">
              <a:buNone/>
            </a:pPr>
            <a:r>
              <a:rPr lang="sv-SE" sz="1400" b="1" dirty="0"/>
              <a:t>Tänk på att:</a:t>
            </a:r>
          </a:p>
          <a:p>
            <a:r>
              <a:rPr lang="sv-SE" sz="1400" dirty="0"/>
              <a:t>Det går inte att lägga schema direkt i schemat (”Bokningar”), man måste ha rollen Endast bokning</a:t>
            </a:r>
          </a:p>
          <a:p>
            <a:pPr marL="0" indent="0">
              <a:buNone/>
            </a:pPr>
            <a:r>
              <a:rPr lang="sv-SE" sz="1400" i="1" dirty="0"/>
              <a:t>Förbättringsförslag</a:t>
            </a:r>
            <a:r>
              <a:rPr lang="sv-SE" sz="1400" dirty="0"/>
              <a:t>: Kunna lägga schema med andra roller, mycket extrajobb att växla uppdrag fram och tillbaka för att skapa nya tider och sen boka patient. </a:t>
            </a:r>
            <a:endParaRPr lang="sv-SE" sz="1200" dirty="0"/>
          </a:p>
          <a:p>
            <a:pPr marL="0" indent="0">
              <a:buNone/>
            </a:pPr>
            <a:endParaRPr lang="sv-SE" sz="1200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18620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Hur går det?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737727" y="1806863"/>
            <a:ext cx="7391986" cy="4060800"/>
          </a:xfrm>
        </p:spPr>
        <p:txBody>
          <a:bodyPr/>
          <a:lstStyle/>
          <a:p>
            <a:r>
              <a:rPr lang="sv-SE" sz="1800" dirty="0"/>
              <a:t>Laget runt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84693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Bildobjekt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9104" y="321306"/>
            <a:ext cx="5422974" cy="2315628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7000" y="135808"/>
            <a:ext cx="11112000" cy="949877"/>
          </a:xfrm>
        </p:spPr>
        <p:txBody>
          <a:bodyPr/>
          <a:lstStyle/>
          <a:p>
            <a:r>
              <a:rPr lang="sv-SE" dirty="0"/>
              <a:t>Rekommendationer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37000" y="1343781"/>
            <a:ext cx="5922104" cy="4060800"/>
          </a:xfrm>
        </p:spPr>
        <p:txBody>
          <a:bodyPr/>
          <a:lstStyle/>
          <a:p>
            <a:pPr marL="0" indent="0">
              <a:buNone/>
            </a:pPr>
            <a:r>
              <a:rPr lang="sv-SE" b="1" dirty="0"/>
              <a:t>1.   Använd bara en tidbok och döp om tidböckerna</a:t>
            </a:r>
          </a:p>
          <a:p>
            <a:pPr lvl="1"/>
            <a:r>
              <a:rPr lang="sv-SE" dirty="0"/>
              <a:t>Görs i menyval </a:t>
            </a:r>
            <a:r>
              <a:rPr lang="sv-SE" b="1" dirty="0"/>
              <a:t>Bokningen</a:t>
            </a:r>
            <a:r>
              <a:rPr lang="sv-SE" dirty="0"/>
              <a:t>, längst ner under </a:t>
            </a:r>
            <a:r>
              <a:rPr lang="sv-SE" b="1" dirty="0"/>
              <a:t>Namnge tidbok</a:t>
            </a:r>
          </a:p>
          <a:p>
            <a:pPr lvl="1"/>
            <a:r>
              <a:rPr lang="sv-SE" dirty="0"/>
              <a:t>Använd en tidbok – döp den till ex ”Vaccinatör” /”Bås” /”Rum” beroende på vad som passar er bäst</a:t>
            </a:r>
          </a:p>
          <a:p>
            <a:pPr lvl="1"/>
            <a:r>
              <a:rPr lang="sv-SE" dirty="0"/>
              <a:t>Den andra kan heta ”Använd ej” för att det ska bli tydligt när man skapar schema</a:t>
            </a:r>
          </a:p>
          <a:p>
            <a:pPr lvl="1"/>
            <a:r>
              <a:rPr lang="sv-SE" dirty="0"/>
              <a:t>Spara</a:t>
            </a:r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marL="268287" lvl="1" indent="0">
              <a:buNone/>
            </a:pPr>
            <a:endParaRPr lang="sv-SE" dirty="0"/>
          </a:p>
          <a:p>
            <a:pPr marL="268287" lvl="1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9</a:t>
            </a:fld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1003" y="3288465"/>
            <a:ext cx="6886575" cy="1714500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64960" y="4668851"/>
            <a:ext cx="2794144" cy="1987652"/>
          </a:xfrm>
          <a:prstGeom prst="rect">
            <a:avLst/>
          </a:prstGeom>
        </p:spPr>
      </p:pic>
      <p:cxnSp>
        <p:nvCxnSpPr>
          <p:cNvPr id="11" name="Rak pilkoppling 10"/>
          <p:cNvCxnSpPr/>
          <p:nvPr/>
        </p:nvCxnSpPr>
        <p:spPr>
          <a:xfrm flipV="1">
            <a:off x="6459104" y="1479120"/>
            <a:ext cx="541770" cy="26665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pilkoppling 11"/>
          <p:cNvCxnSpPr/>
          <p:nvPr/>
        </p:nvCxnSpPr>
        <p:spPr>
          <a:xfrm>
            <a:off x="3297382" y="4100945"/>
            <a:ext cx="1246909" cy="23179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41256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_LANGUAGETEXTBOX" val="Sv"/>
</p:tagLst>
</file>

<file path=ppt/theme/theme1.xml><?xml version="1.0" encoding="utf-8"?>
<a:theme xmlns:a="http://schemas.openxmlformats.org/drawingml/2006/main" name="Region Östergötland">
  <a:themeElements>
    <a:clrScheme name="Region Östergötland 1">
      <a:dk1>
        <a:sysClr val="windowText" lastClr="000000"/>
      </a:dk1>
      <a:lt1>
        <a:sysClr val="window" lastClr="FFFFFF"/>
      </a:lt1>
      <a:dk2>
        <a:srgbClr val="FB575C"/>
      </a:dk2>
      <a:lt2>
        <a:srgbClr val="0861CE"/>
      </a:lt2>
      <a:accent1>
        <a:srgbClr val="182745"/>
      </a:accent1>
      <a:accent2>
        <a:srgbClr val="EBECF0"/>
      </a:accent2>
      <a:accent3>
        <a:srgbClr val="4D648A"/>
      </a:accent3>
      <a:accent4>
        <a:srgbClr val="0861CE"/>
      </a:accent4>
      <a:accent5>
        <a:srgbClr val="707580"/>
      </a:accent5>
      <a:accent6>
        <a:srgbClr val="242831"/>
      </a:accent6>
      <a:hlink>
        <a:srgbClr val="000000"/>
      </a:hlink>
      <a:folHlink>
        <a:srgbClr val="000000"/>
      </a:folHlink>
    </a:clrScheme>
    <a:fontScheme name="Region Östergötland Ny">
      <a:majorFont>
        <a:latin typeface="Roboto Light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lnSpc>
            <a:spcPct val="110000"/>
          </a:lnSpc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2000" smtClean="0">
            <a:latin typeface="+mj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tartbild.pptx  -  Skrivskyddad" id="{CF37655C-90A6-424E-9B54-46D6A045F071}" vid="{726C345F-4439-4E0E-B5A8-86136D5FEC6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1557</TotalTime>
  <Words>1099</Words>
  <Application>Microsoft Office PowerPoint</Application>
  <PresentationFormat>Bredbild</PresentationFormat>
  <Paragraphs>159</Paragraphs>
  <Slides>17</Slides>
  <Notes>8</Notes>
  <HiddenSlides>2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22" baseType="lpstr">
      <vt:lpstr>Arial</vt:lpstr>
      <vt:lpstr>Calibri</vt:lpstr>
      <vt:lpstr>Roboto</vt:lpstr>
      <vt:lpstr>Roboto Light</vt:lpstr>
      <vt:lpstr>Region Östergötland</vt:lpstr>
      <vt:lpstr>Ny tidbok i MittVaccin</vt:lpstr>
      <vt:lpstr>Välkomna!</vt:lpstr>
      <vt:lpstr>Frågor</vt:lpstr>
      <vt:lpstr>Frågor</vt:lpstr>
      <vt:lpstr>Frågor</vt:lpstr>
      <vt:lpstr>PowerPoint-presentation</vt:lpstr>
      <vt:lpstr>PowerPoint-presentation</vt:lpstr>
      <vt:lpstr>Hur går det?</vt:lpstr>
      <vt:lpstr>Rekommendationer</vt:lpstr>
      <vt:lpstr>Rekommendationer</vt:lpstr>
      <vt:lpstr>Rekommendationer</vt:lpstr>
      <vt:lpstr>Rekommendationer</vt:lpstr>
      <vt:lpstr>Rekommendationer</vt:lpstr>
      <vt:lpstr>Sammanfattning - Vad ska vi göra nu?</vt:lpstr>
      <vt:lpstr>Rekommendationer</vt:lpstr>
      <vt:lpstr>Användarstöd</vt:lpstr>
      <vt:lpstr>Informationsmaterial</vt:lpstr>
    </vt:vector>
  </TitlesOfParts>
  <Company>Region Östergötland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Ny tidbok i MittVaccin</dc:title>
  <dc:creator>Götmar Anna</dc:creator>
  <cp:lastModifiedBy>Waltersson Kristin</cp:lastModifiedBy>
  <cp:revision>126</cp:revision>
  <dcterms:created xsi:type="dcterms:W3CDTF">2022-09-07T08:04:23Z</dcterms:created>
  <dcterms:modified xsi:type="dcterms:W3CDTF">2022-09-22T08:51:34Z</dcterms:modified>
</cp:coreProperties>
</file>